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304" r:id="rId3"/>
    <p:sldId id="305" r:id="rId4"/>
    <p:sldId id="326" r:id="rId5"/>
    <p:sldId id="329" r:id="rId6"/>
    <p:sldId id="306" r:id="rId7"/>
    <p:sldId id="307" r:id="rId8"/>
    <p:sldId id="308" r:id="rId9"/>
    <p:sldId id="309" r:id="rId10"/>
    <p:sldId id="310" r:id="rId11"/>
    <p:sldId id="327" r:id="rId12"/>
    <p:sldId id="32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4442B95-F646-4311-851D-46DFD83843CC}">
          <p14:sldIdLst>
            <p14:sldId id="256"/>
            <p14:sldId id="304"/>
            <p14:sldId id="305"/>
            <p14:sldId id="326"/>
            <p14:sldId id="329"/>
            <p14:sldId id="306"/>
            <p14:sldId id="307"/>
            <p14:sldId id="308"/>
            <p14:sldId id="309"/>
            <p14:sldId id="310"/>
            <p14:sldId id="327"/>
            <p14:sldId id="3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6666"/>
    <a:srgbClr val="377E73"/>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13" d="100"/>
          <a:sy n="113" d="100"/>
        </p:scale>
        <p:origin x="5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12/12/23</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5081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12/12/23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14319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12/12/23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58744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12/12/23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52686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12/12/23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68483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12/12/23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2293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12/12/23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92829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12/12/23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64978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12/12/23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95912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12/12/23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752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12/12/23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74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12/12/23</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5386314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0" r:id="rId6"/>
    <p:sldLayoutId id="2147483726" r:id="rId7"/>
    <p:sldLayoutId id="2147483727" r:id="rId8"/>
    <p:sldLayoutId id="2147483728" r:id="rId9"/>
    <p:sldLayoutId id="2147483729" r:id="rId10"/>
    <p:sldLayoutId id="2147483731"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pixabay.com/en/danger-skull-vector-clipart-sign-232494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s://pixabay.com/en/danger-skull-vector-clipart-sign-232494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68AB93A-48BC-4C25-A3AD-C17B5A682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F4AE179-A75B-4007-B5FA-8139ACF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8969" y="1168517"/>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44D2F3"/>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7F66C9B-10B3-64C9-7F21-86408EB0E47B}"/>
              </a:ext>
            </a:extLst>
          </p:cNvPr>
          <p:cNvSpPr>
            <a:spLocks noGrp="1"/>
          </p:cNvSpPr>
          <p:nvPr>
            <p:ph type="ctrTitle"/>
          </p:nvPr>
        </p:nvSpPr>
        <p:spPr>
          <a:xfrm>
            <a:off x="7047914" y="1880504"/>
            <a:ext cx="4083787" cy="1997616"/>
          </a:xfrm>
        </p:spPr>
        <p:txBody>
          <a:bodyPr>
            <a:normAutofit/>
          </a:bodyPr>
          <a:lstStyle/>
          <a:p>
            <a:pPr algn="ctr">
              <a:lnSpc>
                <a:spcPct val="90000"/>
              </a:lnSpc>
            </a:pPr>
            <a:r>
              <a:rPr lang="en-IN" sz="4100" b="1" dirty="0">
                <a:solidFill>
                  <a:schemeClr val="bg1"/>
                </a:solidFill>
                <a:latin typeface="Arial" panose="020B0604020202020204" pitchFamily="34" charset="0"/>
                <a:cs typeface="Arial" panose="020B0604020202020204" pitchFamily="34" charset="0"/>
              </a:rPr>
              <a:t>KARNATAKA DISEASE</a:t>
            </a:r>
            <a:br>
              <a:rPr lang="en-IN" sz="4100" b="1" dirty="0">
                <a:solidFill>
                  <a:schemeClr val="bg1"/>
                </a:solidFill>
                <a:latin typeface="Arial" panose="020B0604020202020204" pitchFamily="34" charset="0"/>
                <a:cs typeface="Arial" panose="020B0604020202020204" pitchFamily="34" charset="0"/>
              </a:rPr>
            </a:br>
            <a:r>
              <a:rPr lang="en-IN" sz="4100" b="1" dirty="0">
                <a:solidFill>
                  <a:schemeClr val="bg1"/>
                </a:solidFill>
                <a:latin typeface="Arial" panose="020B0604020202020204" pitchFamily="34" charset="0"/>
                <a:cs typeface="Arial" panose="020B0604020202020204" pitchFamily="34" charset="0"/>
              </a:rPr>
              <a:t>REPORT</a:t>
            </a:r>
          </a:p>
        </p:txBody>
      </p:sp>
      <p:sp>
        <p:nvSpPr>
          <p:cNvPr id="3" name="Subtitle 2">
            <a:extLst>
              <a:ext uri="{FF2B5EF4-FFF2-40B4-BE49-F238E27FC236}">
                <a16:creationId xmlns:a16="http://schemas.microsoft.com/office/drawing/2014/main" id="{99000DC8-62E4-1D04-A5D0-241294D898A0}"/>
              </a:ext>
            </a:extLst>
          </p:cNvPr>
          <p:cNvSpPr>
            <a:spLocks noGrp="1"/>
          </p:cNvSpPr>
          <p:nvPr>
            <p:ph type="subTitle" idx="1"/>
          </p:nvPr>
        </p:nvSpPr>
        <p:spPr>
          <a:xfrm>
            <a:off x="7892020" y="3986744"/>
            <a:ext cx="3055712" cy="845046"/>
          </a:xfrm>
        </p:spPr>
        <p:txBody>
          <a:bodyPr>
            <a:normAutofit/>
          </a:bodyPr>
          <a:lstStyle/>
          <a:p>
            <a:pPr algn="ctr">
              <a:lnSpc>
                <a:spcPct val="100000"/>
              </a:lnSpc>
            </a:pPr>
            <a:r>
              <a:rPr lang="en-IN" sz="2400" dirty="0">
                <a:solidFill>
                  <a:srgbClr val="FFFFFF"/>
                </a:solidFill>
                <a:latin typeface="Arial" panose="020B0604020202020204" pitchFamily="34" charset="0"/>
                <a:cs typeface="Arial" panose="020B0604020202020204" pitchFamily="34" charset="0"/>
              </a:rPr>
              <a:t>ADITYA  RAJ</a:t>
            </a:r>
          </a:p>
        </p:txBody>
      </p:sp>
      <p:sp>
        <p:nvSpPr>
          <p:cNvPr id="4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5874" y="4409267"/>
            <a:ext cx="3242551" cy="27432"/>
          </a:xfrm>
          <a:custGeom>
            <a:avLst/>
            <a:gdLst>
              <a:gd name="connsiteX0" fmla="*/ 0 w 3242551"/>
              <a:gd name="connsiteY0" fmla="*/ 0 h 27432"/>
              <a:gd name="connsiteX1" fmla="*/ 616085 w 3242551"/>
              <a:gd name="connsiteY1" fmla="*/ 0 h 27432"/>
              <a:gd name="connsiteX2" fmla="*/ 1264595 w 3242551"/>
              <a:gd name="connsiteY2" fmla="*/ 0 h 27432"/>
              <a:gd name="connsiteX3" fmla="*/ 1945531 w 3242551"/>
              <a:gd name="connsiteY3" fmla="*/ 0 h 27432"/>
              <a:gd name="connsiteX4" fmla="*/ 2626466 w 3242551"/>
              <a:gd name="connsiteY4" fmla="*/ 0 h 27432"/>
              <a:gd name="connsiteX5" fmla="*/ 3242551 w 3242551"/>
              <a:gd name="connsiteY5" fmla="*/ 0 h 27432"/>
              <a:gd name="connsiteX6" fmla="*/ 3242551 w 3242551"/>
              <a:gd name="connsiteY6" fmla="*/ 27432 h 27432"/>
              <a:gd name="connsiteX7" fmla="*/ 2529190 w 3242551"/>
              <a:gd name="connsiteY7" fmla="*/ 27432 h 27432"/>
              <a:gd name="connsiteX8" fmla="*/ 1815829 w 3242551"/>
              <a:gd name="connsiteY8" fmla="*/ 27432 h 27432"/>
              <a:gd name="connsiteX9" fmla="*/ 1167318 w 3242551"/>
              <a:gd name="connsiteY9" fmla="*/ 27432 h 27432"/>
              <a:gd name="connsiteX10" fmla="*/ 0 w 3242551"/>
              <a:gd name="connsiteY10" fmla="*/ 27432 h 27432"/>
              <a:gd name="connsiteX11" fmla="*/ 0 w 3242551"/>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2551" h="27432" fill="none" extrusionOk="0">
                <a:moveTo>
                  <a:pt x="0" y="0"/>
                </a:moveTo>
                <a:cubicBezTo>
                  <a:pt x="194108" y="-30346"/>
                  <a:pt x="476260" y="9901"/>
                  <a:pt x="616085" y="0"/>
                </a:cubicBezTo>
                <a:cubicBezTo>
                  <a:pt x="755911" y="-9901"/>
                  <a:pt x="955441" y="-31994"/>
                  <a:pt x="1264595" y="0"/>
                </a:cubicBezTo>
                <a:cubicBezTo>
                  <a:pt x="1573749" y="31994"/>
                  <a:pt x="1618785" y="-7447"/>
                  <a:pt x="1945531" y="0"/>
                </a:cubicBezTo>
                <a:cubicBezTo>
                  <a:pt x="2272277" y="7447"/>
                  <a:pt x="2390625" y="1646"/>
                  <a:pt x="2626466" y="0"/>
                </a:cubicBezTo>
                <a:cubicBezTo>
                  <a:pt x="2862308" y="-1646"/>
                  <a:pt x="3064770" y="5184"/>
                  <a:pt x="3242551" y="0"/>
                </a:cubicBezTo>
                <a:cubicBezTo>
                  <a:pt x="3241385" y="7395"/>
                  <a:pt x="3242596" y="21864"/>
                  <a:pt x="3242551" y="27432"/>
                </a:cubicBezTo>
                <a:cubicBezTo>
                  <a:pt x="3023282" y="59750"/>
                  <a:pt x="2875833" y="36030"/>
                  <a:pt x="2529190" y="27432"/>
                </a:cubicBezTo>
                <a:cubicBezTo>
                  <a:pt x="2182547" y="18834"/>
                  <a:pt x="2011286" y="10066"/>
                  <a:pt x="1815829" y="27432"/>
                </a:cubicBezTo>
                <a:cubicBezTo>
                  <a:pt x="1620372" y="44798"/>
                  <a:pt x="1410011" y="-1058"/>
                  <a:pt x="1167318" y="27432"/>
                </a:cubicBezTo>
                <a:cubicBezTo>
                  <a:pt x="924625" y="55922"/>
                  <a:pt x="241931" y="85033"/>
                  <a:pt x="0" y="27432"/>
                </a:cubicBezTo>
                <a:cubicBezTo>
                  <a:pt x="-503" y="20663"/>
                  <a:pt x="1168" y="5855"/>
                  <a:pt x="0" y="0"/>
                </a:cubicBezTo>
                <a:close/>
              </a:path>
              <a:path w="3242551" h="27432" stroke="0" extrusionOk="0">
                <a:moveTo>
                  <a:pt x="0" y="0"/>
                </a:moveTo>
                <a:cubicBezTo>
                  <a:pt x="292987" y="-12051"/>
                  <a:pt x="313221" y="-4437"/>
                  <a:pt x="616085" y="0"/>
                </a:cubicBezTo>
                <a:cubicBezTo>
                  <a:pt x="918950" y="4437"/>
                  <a:pt x="1001475" y="-7765"/>
                  <a:pt x="1167318" y="0"/>
                </a:cubicBezTo>
                <a:cubicBezTo>
                  <a:pt x="1333161" y="7765"/>
                  <a:pt x="1642740" y="34995"/>
                  <a:pt x="1880680" y="0"/>
                </a:cubicBezTo>
                <a:cubicBezTo>
                  <a:pt x="2118620" y="-34995"/>
                  <a:pt x="2326628" y="756"/>
                  <a:pt x="2496764" y="0"/>
                </a:cubicBezTo>
                <a:cubicBezTo>
                  <a:pt x="2666900" y="-756"/>
                  <a:pt x="2887316" y="25599"/>
                  <a:pt x="3242551" y="0"/>
                </a:cubicBezTo>
                <a:cubicBezTo>
                  <a:pt x="3242744" y="12649"/>
                  <a:pt x="3241563" y="17989"/>
                  <a:pt x="3242551" y="27432"/>
                </a:cubicBezTo>
                <a:cubicBezTo>
                  <a:pt x="3008998" y="-2757"/>
                  <a:pt x="2799879" y="44559"/>
                  <a:pt x="2594041" y="27432"/>
                </a:cubicBezTo>
                <a:cubicBezTo>
                  <a:pt x="2388203" y="10306"/>
                  <a:pt x="2212925" y="-2221"/>
                  <a:pt x="1880680" y="27432"/>
                </a:cubicBezTo>
                <a:cubicBezTo>
                  <a:pt x="1548435" y="57085"/>
                  <a:pt x="1523943" y="37041"/>
                  <a:pt x="1329446" y="27432"/>
                </a:cubicBezTo>
                <a:cubicBezTo>
                  <a:pt x="1134949" y="17823"/>
                  <a:pt x="919920" y="28299"/>
                  <a:pt x="680936" y="27432"/>
                </a:cubicBezTo>
                <a:cubicBezTo>
                  <a:pt x="441952" y="26566"/>
                  <a:pt x="273000" y="57219"/>
                  <a:pt x="0" y="27432"/>
                </a:cubicBezTo>
                <a:cubicBezTo>
                  <a:pt x="1300" y="19678"/>
                  <a:pt x="-86" y="12044"/>
                  <a:pt x="0" y="0"/>
                </a:cubicBezTo>
                <a:close/>
              </a:path>
            </a:pathLst>
          </a:custGeom>
          <a:solidFill>
            <a:srgbClr val="44D2F3"/>
          </a:solidFill>
          <a:ln w="38100" cap="rnd">
            <a:solidFill>
              <a:srgbClr val="44D2F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logo&#10;&#10;Description automatically generated">
            <a:extLst>
              <a:ext uri="{FF2B5EF4-FFF2-40B4-BE49-F238E27FC236}">
                <a16:creationId xmlns:a16="http://schemas.microsoft.com/office/drawing/2014/main" id="{1CC99715-7999-87C1-8655-A0EEAF81E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656387"/>
            <a:ext cx="5448327" cy="5448327"/>
          </a:xfrm>
          <a:prstGeom prst="rect">
            <a:avLst/>
          </a:prstGeom>
        </p:spPr>
      </p:pic>
      <p:sp>
        <p:nvSpPr>
          <p:cNvPr id="13" name="Minus 12">
            <a:extLst>
              <a:ext uri="{FF2B5EF4-FFF2-40B4-BE49-F238E27FC236}">
                <a16:creationId xmlns:a16="http://schemas.microsoft.com/office/drawing/2014/main" id="{0E98A415-4E2F-3B72-692B-4F96487BB685}"/>
              </a:ext>
            </a:extLst>
          </p:cNvPr>
          <p:cNvSpPr/>
          <p:nvPr/>
        </p:nvSpPr>
        <p:spPr>
          <a:xfrm>
            <a:off x="7945104" y="4233816"/>
            <a:ext cx="478679" cy="45719"/>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001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E3D89A18-EB11-5EC3-4F5A-245FB689DFE1}"/>
              </a:ext>
            </a:extLst>
          </p:cNvPr>
          <p:cNvSpPr/>
          <p:nvPr/>
        </p:nvSpPr>
        <p:spPr>
          <a:xfrm>
            <a:off x="797861" y="3902543"/>
            <a:ext cx="3952640" cy="584775"/>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E0E472DC-27EB-B4BD-8481-62F092C0AEAE}"/>
              </a:ext>
            </a:extLst>
          </p:cNvPr>
          <p:cNvSpPr txBox="1"/>
          <p:nvPr/>
        </p:nvSpPr>
        <p:spPr>
          <a:xfrm>
            <a:off x="1115850" y="1410083"/>
            <a:ext cx="3244143" cy="400110"/>
          </a:xfrm>
          <a:prstGeom prst="rect">
            <a:avLst/>
          </a:prstGeom>
          <a:noFill/>
        </p:spPr>
        <p:txBody>
          <a:bodyPr wrap="square" rtlCol="0">
            <a:spAutoFit/>
          </a:bodyPr>
          <a:lstStyle/>
          <a:p>
            <a:pPr algn="ctr"/>
            <a:r>
              <a:rPr lang="en-IN" sz="2000" b="1" dirty="0">
                <a:latin typeface="Bahnschrift" panose="020B0502040204020203" pitchFamily="34" charset="0"/>
              </a:rPr>
              <a:t>% of Diseases</a:t>
            </a:r>
          </a:p>
        </p:txBody>
      </p:sp>
      <p:sp>
        <p:nvSpPr>
          <p:cNvPr id="32" name="TextBox 31">
            <a:extLst>
              <a:ext uri="{FF2B5EF4-FFF2-40B4-BE49-F238E27FC236}">
                <a16:creationId xmlns:a16="http://schemas.microsoft.com/office/drawing/2014/main" id="{E24A27B4-75BD-4C8C-D174-B959C67F45B6}"/>
              </a:ext>
            </a:extLst>
          </p:cNvPr>
          <p:cNvSpPr txBox="1"/>
          <p:nvPr/>
        </p:nvSpPr>
        <p:spPr>
          <a:xfrm>
            <a:off x="1117249" y="2671571"/>
            <a:ext cx="3567434" cy="430887"/>
          </a:xfrm>
          <a:prstGeom prst="rect">
            <a:avLst/>
          </a:prstGeom>
          <a:noFill/>
        </p:spPr>
        <p:txBody>
          <a:bodyPr wrap="square" rtlCol="0">
            <a:spAutoFit/>
          </a:bodyPr>
          <a:lstStyle/>
          <a:p>
            <a:r>
              <a:rPr lang="en-IN" sz="2200" b="1" dirty="0">
                <a:latin typeface="Bahnschrift" panose="020B0502040204020203" pitchFamily="34" charset="0"/>
              </a:rPr>
              <a:t> Diseases based on Sex</a:t>
            </a:r>
            <a:endParaRPr lang="en-IN" sz="2200" b="0" dirty="0">
              <a:solidFill>
                <a:schemeClr val="tx1">
                  <a:lumMod val="95000"/>
                  <a:lumOff val="5000"/>
                </a:schemeClr>
              </a:solidFill>
              <a:effectLst/>
              <a:latin typeface="Bahnschrift" panose="020B0502040204020203" pitchFamily="34" charset="0"/>
            </a:endParaRPr>
          </a:p>
        </p:txBody>
      </p:sp>
      <p:sp>
        <p:nvSpPr>
          <p:cNvPr id="33" name="TextBox 32">
            <a:extLst>
              <a:ext uri="{FF2B5EF4-FFF2-40B4-BE49-F238E27FC236}">
                <a16:creationId xmlns:a16="http://schemas.microsoft.com/office/drawing/2014/main" id="{02D19F77-5A84-B495-71AE-B9A90F8DC0B2}"/>
              </a:ext>
            </a:extLst>
          </p:cNvPr>
          <p:cNvSpPr txBox="1"/>
          <p:nvPr/>
        </p:nvSpPr>
        <p:spPr>
          <a:xfrm>
            <a:off x="841266" y="3237293"/>
            <a:ext cx="3961740" cy="430887"/>
          </a:xfrm>
          <a:prstGeom prst="rect">
            <a:avLst/>
          </a:prstGeom>
          <a:noFill/>
        </p:spPr>
        <p:txBody>
          <a:bodyPr wrap="square" rtlCol="0">
            <a:spAutoFit/>
          </a:bodyPr>
          <a:lstStyle/>
          <a:p>
            <a:pPr algn="ctr"/>
            <a:r>
              <a:rPr lang="en-IN" sz="2200" b="1" dirty="0">
                <a:latin typeface="Bahnschrift" panose="020B0502040204020203" pitchFamily="34" charset="0"/>
              </a:rPr>
              <a:t> Diseases based on Location</a:t>
            </a:r>
            <a:endParaRPr lang="en-IN" sz="2200" b="0" dirty="0">
              <a:solidFill>
                <a:schemeClr val="tx1">
                  <a:lumMod val="95000"/>
                  <a:lumOff val="5000"/>
                </a:schemeClr>
              </a:solidFill>
              <a:effectLst/>
              <a:latin typeface="Bahnschrift" panose="020B0502040204020203" pitchFamily="34" charset="0"/>
            </a:endParaRPr>
          </a:p>
        </p:txBody>
      </p:sp>
      <p:sp>
        <p:nvSpPr>
          <p:cNvPr id="34" name="TextBox 33">
            <a:extLst>
              <a:ext uri="{FF2B5EF4-FFF2-40B4-BE49-F238E27FC236}">
                <a16:creationId xmlns:a16="http://schemas.microsoft.com/office/drawing/2014/main" id="{E9B9DD08-DE98-84A8-64C5-6BBD288973E2}"/>
              </a:ext>
            </a:extLst>
          </p:cNvPr>
          <p:cNvSpPr txBox="1"/>
          <p:nvPr/>
        </p:nvSpPr>
        <p:spPr>
          <a:xfrm>
            <a:off x="658841" y="3979251"/>
            <a:ext cx="4187639" cy="923330"/>
          </a:xfrm>
          <a:prstGeom prst="rect">
            <a:avLst/>
          </a:prstGeom>
          <a:noFill/>
        </p:spPr>
        <p:txBody>
          <a:bodyPr wrap="square" rtlCol="0">
            <a:spAutoFit/>
          </a:bodyPr>
          <a:lstStyle/>
          <a:p>
            <a:pPr algn="ctr"/>
            <a:r>
              <a:rPr lang="en-IN" sz="2200" b="1" dirty="0">
                <a:solidFill>
                  <a:schemeClr val="bg1"/>
                </a:solidFill>
                <a:latin typeface="Bahnschrift" panose="020B0502040204020203" pitchFamily="34" charset="0"/>
              </a:rPr>
              <a:t> Diseases for Male on Location </a:t>
            </a:r>
          </a:p>
          <a:p>
            <a:pPr algn="ctr"/>
            <a:endParaRPr lang="en-IN" sz="3200" b="1" dirty="0">
              <a:solidFill>
                <a:schemeClr val="bg1"/>
              </a:solidFill>
              <a:latin typeface="Bahnschrift" panose="020B0502040204020203" pitchFamily="34" charset="0"/>
            </a:endParaRPr>
          </a:p>
        </p:txBody>
      </p:sp>
      <p:sp>
        <p:nvSpPr>
          <p:cNvPr id="35" name="TextBox 34">
            <a:extLst>
              <a:ext uri="{FF2B5EF4-FFF2-40B4-BE49-F238E27FC236}">
                <a16:creationId xmlns:a16="http://schemas.microsoft.com/office/drawing/2014/main" id="{C35D2C36-5BDF-1ADA-0F73-99777DB6E209}"/>
              </a:ext>
            </a:extLst>
          </p:cNvPr>
          <p:cNvSpPr txBox="1"/>
          <p:nvPr/>
        </p:nvSpPr>
        <p:spPr>
          <a:xfrm>
            <a:off x="1051432" y="2006131"/>
            <a:ext cx="3244143" cy="400110"/>
          </a:xfrm>
          <a:prstGeom prst="rect">
            <a:avLst/>
          </a:prstGeom>
          <a:noFill/>
        </p:spPr>
        <p:txBody>
          <a:bodyPr wrap="square" rtlCol="0">
            <a:spAutoFit/>
          </a:bodyPr>
          <a:lstStyle/>
          <a:p>
            <a:pPr algn="ctr"/>
            <a:r>
              <a:rPr lang="en-IN" sz="2000" b="1" dirty="0">
                <a:latin typeface="Bahnschrift" panose="020B0502040204020203" pitchFamily="34" charset="0"/>
              </a:rPr>
              <a:t>Age vs Disease</a:t>
            </a:r>
          </a:p>
        </p:txBody>
      </p:sp>
      <p:grpSp>
        <p:nvGrpSpPr>
          <p:cNvPr id="2" name="Group 1">
            <a:extLst>
              <a:ext uri="{FF2B5EF4-FFF2-40B4-BE49-F238E27FC236}">
                <a16:creationId xmlns:a16="http://schemas.microsoft.com/office/drawing/2014/main" id="{09E97A21-A064-9D78-87FB-95EFE92F8774}"/>
              </a:ext>
            </a:extLst>
          </p:cNvPr>
          <p:cNvGrpSpPr/>
          <p:nvPr/>
        </p:nvGrpSpPr>
        <p:grpSpPr>
          <a:xfrm>
            <a:off x="-103864" y="-63307"/>
            <a:ext cx="945130" cy="27795737"/>
            <a:chOff x="-103864" y="-63307"/>
            <a:chExt cx="945130" cy="27795737"/>
          </a:xfrm>
        </p:grpSpPr>
        <p:grpSp>
          <p:nvGrpSpPr>
            <p:cNvPr id="3" name="Group 2">
              <a:extLst>
                <a:ext uri="{FF2B5EF4-FFF2-40B4-BE49-F238E27FC236}">
                  <a16:creationId xmlns:a16="http://schemas.microsoft.com/office/drawing/2014/main" id="{2C56C1EA-99D0-33AF-605D-F70B8ACC824B}"/>
                </a:ext>
              </a:extLst>
            </p:cNvPr>
            <p:cNvGrpSpPr/>
            <p:nvPr/>
          </p:nvGrpSpPr>
          <p:grpSpPr>
            <a:xfrm>
              <a:off x="-96639" y="-63307"/>
              <a:ext cx="925553" cy="6962879"/>
              <a:chOff x="-95860" y="-26758"/>
              <a:chExt cx="925553" cy="6962879"/>
            </a:xfrm>
          </p:grpSpPr>
          <p:sp>
            <p:nvSpPr>
              <p:cNvPr id="25" name="Rectangle 24">
                <a:extLst>
                  <a:ext uri="{FF2B5EF4-FFF2-40B4-BE49-F238E27FC236}">
                    <a16:creationId xmlns:a16="http://schemas.microsoft.com/office/drawing/2014/main" id="{517B1CF7-271C-8EA6-A134-4A73F8C3CC63}"/>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6" name="Picture 25" descr="A close-up of a logo&#10;&#10;Description automatically generated">
                <a:extLst>
                  <a:ext uri="{FF2B5EF4-FFF2-40B4-BE49-F238E27FC236}">
                    <a16:creationId xmlns:a16="http://schemas.microsoft.com/office/drawing/2014/main" id="{51C375A8-B829-4EC5-EA5B-485B49C2D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7" name="Group 26">
                <a:extLst>
                  <a:ext uri="{FF2B5EF4-FFF2-40B4-BE49-F238E27FC236}">
                    <a16:creationId xmlns:a16="http://schemas.microsoft.com/office/drawing/2014/main" id="{A43A1112-6012-079D-4122-583A50086BEA}"/>
                  </a:ext>
                </a:extLst>
              </p:cNvPr>
              <p:cNvGrpSpPr/>
              <p:nvPr/>
            </p:nvGrpSpPr>
            <p:grpSpPr>
              <a:xfrm>
                <a:off x="-95860" y="970095"/>
                <a:ext cx="925553" cy="5966026"/>
                <a:chOff x="-105661" y="902851"/>
                <a:chExt cx="925553" cy="5966026"/>
              </a:xfrm>
            </p:grpSpPr>
            <p:sp>
              <p:nvSpPr>
                <p:cNvPr id="28" name="Rectangle 27">
                  <a:extLst>
                    <a:ext uri="{FF2B5EF4-FFF2-40B4-BE49-F238E27FC236}">
                      <a16:creationId xmlns:a16="http://schemas.microsoft.com/office/drawing/2014/main" id="{0483D413-BDF8-C3DB-6217-B62FA0CE598E}"/>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 name="Text Box 2">
                  <a:extLst>
                    <a:ext uri="{FF2B5EF4-FFF2-40B4-BE49-F238E27FC236}">
                      <a16:creationId xmlns:a16="http://schemas.microsoft.com/office/drawing/2014/main" id="{379501DF-F043-5959-64E8-8372353CC4F7}"/>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37" name="Text Box 2">
                  <a:extLst>
                    <a:ext uri="{FF2B5EF4-FFF2-40B4-BE49-F238E27FC236}">
                      <a16:creationId xmlns:a16="http://schemas.microsoft.com/office/drawing/2014/main" id="{56455921-8E58-378D-6597-F1BC5570BFDA}"/>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4" name="Group 3">
              <a:extLst>
                <a:ext uri="{FF2B5EF4-FFF2-40B4-BE49-F238E27FC236}">
                  <a16:creationId xmlns:a16="http://schemas.microsoft.com/office/drawing/2014/main" id="{0C4FE8BB-6352-E67D-13AF-4E4B9F2133DB}"/>
                </a:ext>
              </a:extLst>
            </p:cNvPr>
            <p:cNvGrpSpPr/>
            <p:nvPr/>
          </p:nvGrpSpPr>
          <p:grpSpPr>
            <a:xfrm>
              <a:off x="-84287" y="6882775"/>
              <a:ext cx="925553" cy="6962879"/>
              <a:chOff x="-95860" y="-26758"/>
              <a:chExt cx="925553" cy="6962879"/>
            </a:xfrm>
          </p:grpSpPr>
          <p:sp>
            <p:nvSpPr>
              <p:cNvPr id="19" name="Rectangle 18">
                <a:extLst>
                  <a:ext uri="{FF2B5EF4-FFF2-40B4-BE49-F238E27FC236}">
                    <a16:creationId xmlns:a16="http://schemas.microsoft.com/office/drawing/2014/main" id="{70BDAD63-1001-FF90-AA4B-8A43255D915E}"/>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0" name="Picture 19" descr="A close-up of a logo&#10;&#10;Description automatically generated">
                <a:extLst>
                  <a:ext uri="{FF2B5EF4-FFF2-40B4-BE49-F238E27FC236}">
                    <a16:creationId xmlns:a16="http://schemas.microsoft.com/office/drawing/2014/main" id="{1D6C1800-0D8B-2F15-064F-D666A07A6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1" name="Group 20">
                <a:extLst>
                  <a:ext uri="{FF2B5EF4-FFF2-40B4-BE49-F238E27FC236}">
                    <a16:creationId xmlns:a16="http://schemas.microsoft.com/office/drawing/2014/main" id="{813561E8-3964-2A25-2856-9C2F7D5D8E5B}"/>
                  </a:ext>
                </a:extLst>
              </p:cNvPr>
              <p:cNvGrpSpPr/>
              <p:nvPr/>
            </p:nvGrpSpPr>
            <p:grpSpPr>
              <a:xfrm>
                <a:off x="-95860" y="970095"/>
                <a:ext cx="925553" cy="5966026"/>
                <a:chOff x="-105661" y="902851"/>
                <a:chExt cx="925553" cy="5966026"/>
              </a:xfrm>
            </p:grpSpPr>
            <p:sp>
              <p:nvSpPr>
                <p:cNvPr id="22" name="Rectangle 21">
                  <a:extLst>
                    <a:ext uri="{FF2B5EF4-FFF2-40B4-BE49-F238E27FC236}">
                      <a16:creationId xmlns:a16="http://schemas.microsoft.com/office/drawing/2014/main" id="{5234D99E-A948-33EC-3715-A8DF4FE650DA}"/>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Text Box 2">
                  <a:extLst>
                    <a:ext uri="{FF2B5EF4-FFF2-40B4-BE49-F238E27FC236}">
                      <a16:creationId xmlns:a16="http://schemas.microsoft.com/office/drawing/2014/main" id="{0E5D6513-8042-1642-7BA1-05531269732E}"/>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24" name="Text Box 2">
                  <a:extLst>
                    <a:ext uri="{FF2B5EF4-FFF2-40B4-BE49-F238E27FC236}">
                      <a16:creationId xmlns:a16="http://schemas.microsoft.com/office/drawing/2014/main" id="{1C73CEF7-A48C-7CD0-D1BC-1F9CBD4E0DBC}"/>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5" name="Group 4">
              <a:extLst>
                <a:ext uri="{FF2B5EF4-FFF2-40B4-BE49-F238E27FC236}">
                  <a16:creationId xmlns:a16="http://schemas.microsoft.com/office/drawing/2014/main" id="{7A91AA1A-C2D8-A683-6627-753E491AB37F}"/>
                </a:ext>
              </a:extLst>
            </p:cNvPr>
            <p:cNvGrpSpPr/>
            <p:nvPr/>
          </p:nvGrpSpPr>
          <p:grpSpPr>
            <a:xfrm>
              <a:off x="-103864" y="13845654"/>
              <a:ext cx="925553" cy="6962879"/>
              <a:chOff x="-95860" y="-26758"/>
              <a:chExt cx="925553" cy="6962879"/>
            </a:xfrm>
          </p:grpSpPr>
          <p:sp>
            <p:nvSpPr>
              <p:cNvPr id="13" name="Rectangle 12">
                <a:extLst>
                  <a:ext uri="{FF2B5EF4-FFF2-40B4-BE49-F238E27FC236}">
                    <a16:creationId xmlns:a16="http://schemas.microsoft.com/office/drawing/2014/main" id="{112259CC-412D-9153-E6AC-41E9408707F5}"/>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14" name="Picture 13" descr="A close-up of a logo&#10;&#10;Description automatically generated">
                <a:extLst>
                  <a:ext uri="{FF2B5EF4-FFF2-40B4-BE49-F238E27FC236}">
                    <a16:creationId xmlns:a16="http://schemas.microsoft.com/office/drawing/2014/main" id="{3366646F-1E12-5424-D6EE-551D7D4F1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15" name="Group 14">
                <a:extLst>
                  <a:ext uri="{FF2B5EF4-FFF2-40B4-BE49-F238E27FC236}">
                    <a16:creationId xmlns:a16="http://schemas.microsoft.com/office/drawing/2014/main" id="{7644490D-6CEA-8117-5190-A89274B83EE5}"/>
                  </a:ext>
                </a:extLst>
              </p:cNvPr>
              <p:cNvGrpSpPr/>
              <p:nvPr/>
            </p:nvGrpSpPr>
            <p:grpSpPr>
              <a:xfrm>
                <a:off x="-95860" y="970095"/>
                <a:ext cx="925553" cy="5966026"/>
                <a:chOff x="-105661" y="902851"/>
                <a:chExt cx="925553" cy="5966026"/>
              </a:xfrm>
            </p:grpSpPr>
            <p:sp>
              <p:nvSpPr>
                <p:cNvPr id="16" name="Rectangle 15">
                  <a:extLst>
                    <a:ext uri="{FF2B5EF4-FFF2-40B4-BE49-F238E27FC236}">
                      <a16:creationId xmlns:a16="http://schemas.microsoft.com/office/drawing/2014/main" id="{6313018C-D96C-12B5-8F4C-E6877DECE31C}"/>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Text Box 2">
                  <a:extLst>
                    <a:ext uri="{FF2B5EF4-FFF2-40B4-BE49-F238E27FC236}">
                      <a16:creationId xmlns:a16="http://schemas.microsoft.com/office/drawing/2014/main" id="{386FEAA7-A916-B201-1B80-9CC581374B7D}"/>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8" name="Text Box 2">
                  <a:extLst>
                    <a:ext uri="{FF2B5EF4-FFF2-40B4-BE49-F238E27FC236}">
                      <a16:creationId xmlns:a16="http://schemas.microsoft.com/office/drawing/2014/main" id="{7E76C43A-652E-937D-9E1B-5DAB50B86CDA}"/>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6" name="Group 5">
              <a:extLst>
                <a:ext uri="{FF2B5EF4-FFF2-40B4-BE49-F238E27FC236}">
                  <a16:creationId xmlns:a16="http://schemas.microsoft.com/office/drawing/2014/main" id="{A745E09A-80F0-A378-4F15-AC9B50249481}"/>
                </a:ext>
              </a:extLst>
            </p:cNvPr>
            <p:cNvGrpSpPr/>
            <p:nvPr/>
          </p:nvGrpSpPr>
          <p:grpSpPr>
            <a:xfrm>
              <a:off x="-103864" y="20769551"/>
              <a:ext cx="925553" cy="6962879"/>
              <a:chOff x="-95860" y="-26758"/>
              <a:chExt cx="925553" cy="6962879"/>
            </a:xfrm>
          </p:grpSpPr>
          <p:sp>
            <p:nvSpPr>
              <p:cNvPr id="7" name="Rectangle 6">
                <a:extLst>
                  <a:ext uri="{FF2B5EF4-FFF2-40B4-BE49-F238E27FC236}">
                    <a16:creationId xmlns:a16="http://schemas.microsoft.com/office/drawing/2014/main" id="{756140AA-5E7D-75D7-8BB7-4350D531D2D0}"/>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8" name="Picture 7" descr="A close-up of a logo&#10;&#10;Description automatically generated">
                <a:extLst>
                  <a:ext uri="{FF2B5EF4-FFF2-40B4-BE49-F238E27FC236}">
                    <a16:creationId xmlns:a16="http://schemas.microsoft.com/office/drawing/2014/main" id="{E5172376-3015-13AA-9561-3D1677B50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9" name="Group 8">
                <a:extLst>
                  <a:ext uri="{FF2B5EF4-FFF2-40B4-BE49-F238E27FC236}">
                    <a16:creationId xmlns:a16="http://schemas.microsoft.com/office/drawing/2014/main" id="{DF0263AC-3167-CCB7-D73B-136B4D5D4B52}"/>
                  </a:ext>
                </a:extLst>
              </p:cNvPr>
              <p:cNvGrpSpPr/>
              <p:nvPr/>
            </p:nvGrpSpPr>
            <p:grpSpPr>
              <a:xfrm>
                <a:off x="-95860" y="970095"/>
                <a:ext cx="925553" cy="5966026"/>
                <a:chOff x="-105661" y="902851"/>
                <a:chExt cx="925553" cy="5966026"/>
              </a:xfrm>
            </p:grpSpPr>
            <p:sp>
              <p:nvSpPr>
                <p:cNvPr id="10" name="Rectangle 9">
                  <a:extLst>
                    <a:ext uri="{FF2B5EF4-FFF2-40B4-BE49-F238E27FC236}">
                      <a16:creationId xmlns:a16="http://schemas.microsoft.com/office/drawing/2014/main" id="{4C268126-AF33-7C9A-DFD9-B18EFD00E974}"/>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Text Box 2">
                  <a:extLst>
                    <a:ext uri="{FF2B5EF4-FFF2-40B4-BE49-F238E27FC236}">
                      <a16:creationId xmlns:a16="http://schemas.microsoft.com/office/drawing/2014/main" id="{A192165B-5720-F9F2-C8E2-950294A2386C}"/>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2" name="Text Box 2">
                  <a:extLst>
                    <a:ext uri="{FF2B5EF4-FFF2-40B4-BE49-F238E27FC236}">
                      <a16:creationId xmlns:a16="http://schemas.microsoft.com/office/drawing/2014/main" id="{2DE2AB0F-DA35-3FBC-5FDF-C6224EF6902E}"/>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sp>
        <p:nvSpPr>
          <p:cNvPr id="38" name="TextBox 37">
            <a:extLst>
              <a:ext uri="{FF2B5EF4-FFF2-40B4-BE49-F238E27FC236}">
                <a16:creationId xmlns:a16="http://schemas.microsoft.com/office/drawing/2014/main" id="{DB4589CD-A1D0-A76E-DD17-765058922B61}"/>
              </a:ext>
            </a:extLst>
          </p:cNvPr>
          <p:cNvSpPr txBox="1"/>
          <p:nvPr/>
        </p:nvSpPr>
        <p:spPr>
          <a:xfrm>
            <a:off x="859433" y="4728876"/>
            <a:ext cx="4014240" cy="677108"/>
          </a:xfrm>
          <a:prstGeom prst="rect">
            <a:avLst/>
          </a:prstGeom>
          <a:noFill/>
        </p:spPr>
        <p:txBody>
          <a:bodyPr wrap="none" rtlCol="0">
            <a:spAutoFit/>
          </a:bodyPr>
          <a:lstStyle/>
          <a:p>
            <a:r>
              <a:rPr lang="en-IN" sz="2000" b="1" dirty="0">
                <a:latin typeface="Bahnschrift" panose="020B0502040204020203" pitchFamily="34" charset="0"/>
              </a:rPr>
              <a:t>Diseases for Female on Location </a:t>
            </a:r>
          </a:p>
          <a:p>
            <a:endParaRPr lang="en-US" dirty="0"/>
          </a:p>
        </p:txBody>
      </p:sp>
      <p:sp>
        <p:nvSpPr>
          <p:cNvPr id="39" name="TextBox 38">
            <a:extLst>
              <a:ext uri="{FF2B5EF4-FFF2-40B4-BE49-F238E27FC236}">
                <a16:creationId xmlns:a16="http://schemas.microsoft.com/office/drawing/2014/main" id="{6FBA8287-DD05-826E-1F4B-DE505DCE7B15}"/>
              </a:ext>
            </a:extLst>
          </p:cNvPr>
          <p:cNvSpPr txBox="1"/>
          <p:nvPr/>
        </p:nvSpPr>
        <p:spPr>
          <a:xfrm>
            <a:off x="1181337" y="5394316"/>
            <a:ext cx="2781531" cy="677108"/>
          </a:xfrm>
          <a:prstGeom prst="rect">
            <a:avLst/>
          </a:prstGeom>
          <a:noFill/>
        </p:spPr>
        <p:txBody>
          <a:bodyPr wrap="none" rtlCol="0">
            <a:spAutoFit/>
          </a:bodyPr>
          <a:lstStyle/>
          <a:p>
            <a:r>
              <a:rPr lang="en-IN" sz="2000" b="1" dirty="0">
                <a:latin typeface="Bahnschrift" panose="020B0502040204020203" pitchFamily="34" charset="0"/>
              </a:rPr>
              <a:t>Age based on Location</a:t>
            </a:r>
            <a:endParaRPr lang="en-IN" sz="2000" b="0" dirty="0">
              <a:solidFill>
                <a:schemeClr val="tx1">
                  <a:lumMod val="95000"/>
                  <a:lumOff val="5000"/>
                </a:schemeClr>
              </a:solidFill>
              <a:effectLst/>
              <a:latin typeface="Bahnschrift" panose="020B0502040204020203" pitchFamily="34" charset="0"/>
            </a:endParaRPr>
          </a:p>
          <a:p>
            <a:endParaRPr lang="en-US" dirty="0"/>
          </a:p>
        </p:txBody>
      </p:sp>
      <p:pic>
        <p:nvPicPr>
          <p:cNvPr id="41" name="Picture 40" descr="A graph of a disease distribution&#10;&#10;Description automatically generated">
            <a:extLst>
              <a:ext uri="{FF2B5EF4-FFF2-40B4-BE49-F238E27FC236}">
                <a16:creationId xmlns:a16="http://schemas.microsoft.com/office/drawing/2014/main" id="{8F2D219F-435D-0209-CFA2-6697C119F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905" y="14462"/>
            <a:ext cx="3583796" cy="2544025"/>
          </a:xfrm>
          <a:prstGeom prst="rect">
            <a:avLst/>
          </a:prstGeom>
        </p:spPr>
      </p:pic>
      <p:pic>
        <p:nvPicPr>
          <p:cNvPr id="62" name="Picture 61" descr="A graph of disease distribution&#10;&#10;Description automatically generated">
            <a:extLst>
              <a:ext uri="{FF2B5EF4-FFF2-40B4-BE49-F238E27FC236}">
                <a16:creationId xmlns:a16="http://schemas.microsoft.com/office/drawing/2014/main" id="{8CE6FEB4-2193-491A-B4B5-7C7D2DC35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613" y="14462"/>
            <a:ext cx="3903534" cy="2856015"/>
          </a:xfrm>
          <a:prstGeom prst="rect">
            <a:avLst/>
          </a:prstGeom>
        </p:spPr>
      </p:pic>
      <p:pic>
        <p:nvPicPr>
          <p:cNvPr id="64" name="Picture 63" descr="A graph of a disease distribution&#10;&#10;Description automatically generated">
            <a:extLst>
              <a:ext uri="{FF2B5EF4-FFF2-40B4-BE49-F238E27FC236}">
                <a16:creationId xmlns:a16="http://schemas.microsoft.com/office/drawing/2014/main" id="{37EBC1A5-A79A-5D88-2504-0F9600B488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6380" y="4839014"/>
            <a:ext cx="2644283" cy="1891005"/>
          </a:xfrm>
          <a:prstGeom prst="rect">
            <a:avLst/>
          </a:prstGeom>
        </p:spPr>
      </p:pic>
      <p:pic>
        <p:nvPicPr>
          <p:cNvPr id="66" name="Picture 65" descr="A graph of a disease distribution&#10;&#10;Description automatically generated">
            <a:extLst>
              <a:ext uri="{FF2B5EF4-FFF2-40B4-BE49-F238E27FC236}">
                <a16:creationId xmlns:a16="http://schemas.microsoft.com/office/drawing/2014/main" id="{44056BE7-4F0B-52F3-2058-D0D8FC6A86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7305" y="2602221"/>
            <a:ext cx="3428579" cy="2411942"/>
          </a:xfrm>
          <a:prstGeom prst="rect">
            <a:avLst/>
          </a:prstGeom>
        </p:spPr>
      </p:pic>
      <p:pic>
        <p:nvPicPr>
          <p:cNvPr id="68" name="Picture 67" descr="A graph showing a number of different colored squares&#10;&#10;Description automatically generated">
            <a:extLst>
              <a:ext uri="{FF2B5EF4-FFF2-40B4-BE49-F238E27FC236}">
                <a16:creationId xmlns:a16="http://schemas.microsoft.com/office/drawing/2014/main" id="{EFD68F51-92D8-383D-53F6-A96D0D75D2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3424" y="5036479"/>
            <a:ext cx="2497102" cy="1811447"/>
          </a:xfrm>
          <a:prstGeom prst="rect">
            <a:avLst/>
          </a:prstGeom>
        </p:spPr>
      </p:pic>
      <p:pic>
        <p:nvPicPr>
          <p:cNvPr id="70" name="Picture 69" descr="A graph of disease distribution&#10;&#10;Description automatically generated">
            <a:extLst>
              <a:ext uri="{FF2B5EF4-FFF2-40B4-BE49-F238E27FC236}">
                <a16:creationId xmlns:a16="http://schemas.microsoft.com/office/drawing/2014/main" id="{676D4385-D5C0-0AC4-0BF4-38023E6714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05804" y="2907887"/>
            <a:ext cx="2591564" cy="1909740"/>
          </a:xfrm>
          <a:prstGeom prst="rect">
            <a:avLst/>
          </a:prstGeom>
        </p:spPr>
      </p:pic>
    </p:spTree>
    <p:extLst>
      <p:ext uri="{BB962C8B-B14F-4D97-AF65-F5344CB8AC3E}">
        <p14:creationId xmlns:p14="http://schemas.microsoft.com/office/powerpoint/2010/main" val="29176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E3D89A18-EB11-5EC3-4F5A-245FB689DFE1}"/>
              </a:ext>
            </a:extLst>
          </p:cNvPr>
          <p:cNvSpPr/>
          <p:nvPr/>
        </p:nvSpPr>
        <p:spPr>
          <a:xfrm>
            <a:off x="877838" y="4685420"/>
            <a:ext cx="3952640" cy="584775"/>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E0E472DC-27EB-B4BD-8481-62F092C0AEAE}"/>
              </a:ext>
            </a:extLst>
          </p:cNvPr>
          <p:cNvSpPr txBox="1"/>
          <p:nvPr/>
        </p:nvSpPr>
        <p:spPr>
          <a:xfrm>
            <a:off x="1115850" y="1410083"/>
            <a:ext cx="3244143" cy="400110"/>
          </a:xfrm>
          <a:prstGeom prst="rect">
            <a:avLst/>
          </a:prstGeom>
          <a:noFill/>
        </p:spPr>
        <p:txBody>
          <a:bodyPr wrap="square" rtlCol="0">
            <a:spAutoFit/>
          </a:bodyPr>
          <a:lstStyle/>
          <a:p>
            <a:pPr algn="ctr"/>
            <a:r>
              <a:rPr lang="en-IN" sz="2000" b="1" dirty="0">
                <a:latin typeface="Bahnschrift" panose="020B0502040204020203" pitchFamily="34" charset="0"/>
              </a:rPr>
              <a:t>% of Diseases</a:t>
            </a:r>
          </a:p>
        </p:txBody>
      </p:sp>
      <p:sp>
        <p:nvSpPr>
          <p:cNvPr id="32" name="TextBox 31">
            <a:extLst>
              <a:ext uri="{FF2B5EF4-FFF2-40B4-BE49-F238E27FC236}">
                <a16:creationId xmlns:a16="http://schemas.microsoft.com/office/drawing/2014/main" id="{E24A27B4-75BD-4C8C-D174-B959C67F45B6}"/>
              </a:ext>
            </a:extLst>
          </p:cNvPr>
          <p:cNvSpPr txBox="1"/>
          <p:nvPr/>
        </p:nvSpPr>
        <p:spPr>
          <a:xfrm>
            <a:off x="1117249" y="2671571"/>
            <a:ext cx="3567434" cy="430887"/>
          </a:xfrm>
          <a:prstGeom prst="rect">
            <a:avLst/>
          </a:prstGeom>
          <a:noFill/>
        </p:spPr>
        <p:txBody>
          <a:bodyPr wrap="square" rtlCol="0">
            <a:spAutoFit/>
          </a:bodyPr>
          <a:lstStyle/>
          <a:p>
            <a:r>
              <a:rPr lang="en-IN" sz="2200" b="1" dirty="0">
                <a:latin typeface="Bahnschrift" panose="020B0502040204020203" pitchFamily="34" charset="0"/>
              </a:rPr>
              <a:t> Diseases based on Sex</a:t>
            </a:r>
            <a:endParaRPr lang="en-IN" sz="2200" b="0" dirty="0">
              <a:solidFill>
                <a:schemeClr val="tx1">
                  <a:lumMod val="95000"/>
                  <a:lumOff val="5000"/>
                </a:schemeClr>
              </a:solidFill>
              <a:effectLst/>
              <a:latin typeface="Bahnschrift" panose="020B0502040204020203" pitchFamily="34" charset="0"/>
            </a:endParaRPr>
          </a:p>
        </p:txBody>
      </p:sp>
      <p:sp>
        <p:nvSpPr>
          <p:cNvPr id="33" name="TextBox 32">
            <a:extLst>
              <a:ext uri="{FF2B5EF4-FFF2-40B4-BE49-F238E27FC236}">
                <a16:creationId xmlns:a16="http://schemas.microsoft.com/office/drawing/2014/main" id="{02D19F77-5A84-B495-71AE-B9A90F8DC0B2}"/>
              </a:ext>
            </a:extLst>
          </p:cNvPr>
          <p:cNvSpPr txBox="1"/>
          <p:nvPr/>
        </p:nvSpPr>
        <p:spPr>
          <a:xfrm>
            <a:off x="841266" y="3293093"/>
            <a:ext cx="3961740" cy="430887"/>
          </a:xfrm>
          <a:prstGeom prst="rect">
            <a:avLst/>
          </a:prstGeom>
          <a:noFill/>
        </p:spPr>
        <p:txBody>
          <a:bodyPr wrap="square" rtlCol="0">
            <a:spAutoFit/>
          </a:bodyPr>
          <a:lstStyle/>
          <a:p>
            <a:pPr algn="ctr"/>
            <a:r>
              <a:rPr lang="en-IN" sz="2200" b="1" dirty="0">
                <a:latin typeface="Bahnschrift" panose="020B0502040204020203" pitchFamily="34" charset="0"/>
              </a:rPr>
              <a:t> Diseases based on Location</a:t>
            </a:r>
            <a:endParaRPr lang="en-IN" sz="2200" b="0" dirty="0">
              <a:solidFill>
                <a:schemeClr val="tx1">
                  <a:lumMod val="95000"/>
                  <a:lumOff val="5000"/>
                </a:schemeClr>
              </a:solidFill>
              <a:effectLst/>
              <a:latin typeface="Bahnschrift" panose="020B0502040204020203" pitchFamily="34" charset="0"/>
            </a:endParaRPr>
          </a:p>
        </p:txBody>
      </p:sp>
      <p:sp>
        <p:nvSpPr>
          <p:cNvPr id="34" name="TextBox 33">
            <a:extLst>
              <a:ext uri="{FF2B5EF4-FFF2-40B4-BE49-F238E27FC236}">
                <a16:creationId xmlns:a16="http://schemas.microsoft.com/office/drawing/2014/main" id="{E9B9DD08-DE98-84A8-64C5-6BBD288973E2}"/>
              </a:ext>
            </a:extLst>
          </p:cNvPr>
          <p:cNvSpPr txBox="1"/>
          <p:nvPr/>
        </p:nvSpPr>
        <p:spPr>
          <a:xfrm>
            <a:off x="742620" y="3943866"/>
            <a:ext cx="4187639" cy="923330"/>
          </a:xfrm>
          <a:prstGeom prst="rect">
            <a:avLst/>
          </a:prstGeom>
          <a:noFill/>
        </p:spPr>
        <p:txBody>
          <a:bodyPr wrap="square" rtlCol="0">
            <a:spAutoFit/>
          </a:bodyPr>
          <a:lstStyle/>
          <a:p>
            <a:pPr algn="ctr"/>
            <a:r>
              <a:rPr lang="en-IN" sz="2200" b="1" dirty="0">
                <a:latin typeface="Bahnschrift" panose="020B0502040204020203" pitchFamily="34" charset="0"/>
              </a:rPr>
              <a:t> Diseases for Male on Location </a:t>
            </a:r>
          </a:p>
          <a:p>
            <a:pPr algn="ctr"/>
            <a:endParaRPr lang="en-IN" sz="3200" b="1" dirty="0">
              <a:solidFill>
                <a:schemeClr val="bg1"/>
              </a:solidFill>
              <a:latin typeface="Bahnschrift" panose="020B0502040204020203" pitchFamily="34" charset="0"/>
            </a:endParaRPr>
          </a:p>
        </p:txBody>
      </p:sp>
      <p:sp>
        <p:nvSpPr>
          <p:cNvPr id="35" name="TextBox 34">
            <a:extLst>
              <a:ext uri="{FF2B5EF4-FFF2-40B4-BE49-F238E27FC236}">
                <a16:creationId xmlns:a16="http://schemas.microsoft.com/office/drawing/2014/main" id="{C35D2C36-5BDF-1ADA-0F73-99777DB6E209}"/>
              </a:ext>
            </a:extLst>
          </p:cNvPr>
          <p:cNvSpPr txBox="1"/>
          <p:nvPr/>
        </p:nvSpPr>
        <p:spPr>
          <a:xfrm>
            <a:off x="1051432" y="2006131"/>
            <a:ext cx="3244143" cy="400110"/>
          </a:xfrm>
          <a:prstGeom prst="rect">
            <a:avLst/>
          </a:prstGeom>
          <a:noFill/>
        </p:spPr>
        <p:txBody>
          <a:bodyPr wrap="square" rtlCol="0">
            <a:spAutoFit/>
          </a:bodyPr>
          <a:lstStyle/>
          <a:p>
            <a:pPr algn="ctr"/>
            <a:r>
              <a:rPr lang="en-IN" sz="2000" b="1" dirty="0">
                <a:latin typeface="Bahnschrift" panose="020B0502040204020203" pitchFamily="34" charset="0"/>
              </a:rPr>
              <a:t>Age vs Disease</a:t>
            </a:r>
          </a:p>
        </p:txBody>
      </p:sp>
      <p:grpSp>
        <p:nvGrpSpPr>
          <p:cNvPr id="2" name="Group 1">
            <a:extLst>
              <a:ext uri="{FF2B5EF4-FFF2-40B4-BE49-F238E27FC236}">
                <a16:creationId xmlns:a16="http://schemas.microsoft.com/office/drawing/2014/main" id="{09E97A21-A064-9D78-87FB-95EFE92F8774}"/>
              </a:ext>
            </a:extLst>
          </p:cNvPr>
          <p:cNvGrpSpPr/>
          <p:nvPr/>
        </p:nvGrpSpPr>
        <p:grpSpPr>
          <a:xfrm>
            <a:off x="-103864" y="-63307"/>
            <a:ext cx="945130" cy="27795737"/>
            <a:chOff x="-103864" y="-63307"/>
            <a:chExt cx="945130" cy="27795737"/>
          </a:xfrm>
        </p:grpSpPr>
        <p:grpSp>
          <p:nvGrpSpPr>
            <p:cNvPr id="3" name="Group 2">
              <a:extLst>
                <a:ext uri="{FF2B5EF4-FFF2-40B4-BE49-F238E27FC236}">
                  <a16:creationId xmlns:a16="http://schemas.microsoft.com/office/drawing/2014/main" id="{2C56C1EA-99D0-33AF-605D-F70B8ACC824B}"/>
                </a:ext>
              </a:extLst>
            </p:cNvPr>
            <p:cNvGrpSpPr/>
            <p:nvPr/>
          </p:nvGrpSpPr>
          <p:grpSpPr>
            <a:xfrm>
              <a:off x="-96639" y="-63307"/>
              <a:ext cx="925553" cy="6962879"/>
              <a:chOff x="-95860" y="-26758"/>
              <a:chExt cx="925553" cy="6962879"/>
            </a:xfrm>
          </p:grpSpPr>
          <p:sp>
            <p:nvSpPr>
              <p:cNvPr id="25" name="Rectangle 24">
                <a:extLst>
                  <a:ext uri="{FF2B5EF4-FFF2-40B4-BE49-F238E27FC236}">
                    <a16:creationId xmlns:a16="http://schemas.microsoft.com/office/drawing/2014/main" id="{517B1CF7-271C-8EA6-A134-4A73F8C3CC63}"/>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6" name="Picture 25" descr="A close-up of a logo&#10;&#10;Description automatically generated">
                <a:extLst>
                  <a:ext uri="{FF2B5EF4-FFF2-40B4-BE49-F238E27FC236}">
                    <a16:creationId xmlns:a16="http://schemas.microsoft.com/office/drawing/2014/main" id="{51C375A8-B829-4EC5-EA5B-485B49C2D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7" name="Group 26">
                <a:extLst>
                  <a:ext uri="{FF2B5EF4-FFF2-40B4-BE49-F238E27FC236}">
                    <a16:creationId xmlns:a16="http://schemas.microsoft.com/office/drawing/2014/main" id="{A43A1112-6012-079D-4122-583A50086BEA}"/>
                  </a:ext>
                </a:extLst>
              </p:cNvPr>
              <p:cNvGrpSpPr/>
              <p:nvPr/>
            </p:nvGrpSpPr>
            <p:grpSpPr>
              <a:xfrm>
                <a:off x="-95860" y="970095"/>
                <a:ext cx="925553" cy="5966026"/>
                <a:chOff x="-105661" y="902851"/>
                <a:chExt cx="925553" cy="5966026"/>
              </a:xfrm>
            </p:grpSpPr>
            <p:sp>
              <p:nvSpPr>
                <p:cNvPr id="28" name="Rectangle 27">
                  <a:extLst>
                    <a:ext uri="{FF2B5EF4-FFF2-40B4-BE49-F238E27FC236}">
                      <a16:creationId xmlns:a16="http://schemas.microsoft.com/office/drawing/2014/main" id="{0483D413-BDF8-C3DB-6217-B62FA0CE598E}"/>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 name="Text Box 2">
                  <a:extLst>
                    <a:ext uri="{FF2B5EF4-FFF2-40B4-BE49-F238E27FC236}">
                      <a16:creationId xmlns:a16="http://schemas.microsoft.com/office/drawing/2014/main" id="{379501DF-F043-5959-64E8-8372353CC4F7}"/>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37" name="Text Box 2">
                  <a:extLst>
                    <a:ext uri="{FF2B5EF4-FFF2-40B4-BE49-F238E27FC236}">
                      <a16:creationId xmlns:a16="http://schemas.microsoft.com/office/drawing/2014/main" id="{56455921-8E58-378D-6597-F1BC5570BFDA}"/>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4" name="Group 3">
              <a:extLst>
                <a:ext uri="{FF2B5EF4-FFF2-40B4-BE49-F238E27FC236}">
                  <a16:creationId xmlns:a16="http://schemas.microsoft.com/office/drawing/2014/main" id="{0C4FE8BB-6352-E67D-13AF-4E4B9F2133DB}"/>
                </a:ext>
              </a:extLst>
            </p:cNvPr>
            <p:cNvGrpSpPr/>
            <p:nvPr/>
          </p:nvGrpSpPr>
          <p:grpSpPr>
            <a:xfrm>
              <a:off x="-84287" y="6882775"/>
              <a:ext cx="925553" cy="6962879"/>
              <a:chOff x="-95860" y="-26758"/>
              <a:chExt cx="925553" cy="6962879"/>
            </a:xfrm>
          </p:grpSpPr>
          <p:sp>
            <p:nvSpPr>
              <p:cNvPr id="19" name="Rectangle 18">
                <a:extLst>
                  <a:ext uri="{FF2B5EF4-FFF2-40B4-BE49-F238E27FC236}">
                    <a16:creationId xmlns:a16="http://schemas.microsoft.com/office/drawing/2014/main" id="{70BDAD63-1001-FF90-AA4B-8A43255D915E}"/>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0" name="Picture 19" descr="A close-up of a logo&#10;&#10;Description automatically generated">
                <a:extLst>
                  <a:ext uri="{FF2B5EF4-FFF2-40B4-BE49-F238E27FC236}">
                    <a16:creationId xmlns:a16="http://schemas.microsoft.com/office/drawing/2014/main" id="{1D6C1800-0D8B-2F15-064F-D666A07A6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1" name="Group 20">
                <a:extLst>
                  <a:ext uri="{FF2B5EF4-FFF2-40B4-BE49-F238E27FC236}">
                    <a16:creationId xmlns:a16="http://schemas.microsoft.com/office/drawing/2014/main" id="{813561E8-3964-2A25-2856-9C2F7D5D8E5B}"/>
                  </a:ext>
                </a:extLst>
              </p:cNvPr>
              <p:cNvGrpSpPr/>
              <p:nvPr/>
            </p:nvGrpSpPr>
            <p:grpSpPr>
              <a:xfrm>
                <a:off x="-95860" y="970095"/>
                <a:ext cx="925553" cy="5966026"/>
                <a:chOff x="-105661" y="902851"/>
                <a:chExt cx="925553" cy="5966026"/>
              </a:xfrm>
            </p:grpSpPr>
            <p:sp>
              <p:nvSpPr>
                <p:cNvPr id="22" name="Rectangle 21">
                  <a:extLst>
                    <a:ext uri="{FF2B5EF4-FFF2-40B4-BE49-F238E27FC236}">
                      <a16:creationId xmlns:a16="http://schemas.microsoft.com/office/drawing/2014/main" id="{5234D99E-A948-33EC-3715-A8DF4FE650DA}"/>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Text Box 2">
                  <a:extLst>
                    <a:ext uri="{FF2B5EF4-FFF2-40B4-BE49-F238E27FC236}">
                      <a16:creationId xmlns:a16="http://schemas.microsoft.com/office/drawing/2014/main" id="{0E5D6513-8042-1642-7BA1-05531269732E}"/>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24" name="Text Box 2">
                  <a:extLst>
                    <a:ext uri="{FF2B5EF4-FFF2-40B4-BE49-F238E27FC236}">
                      <a16:creationId xmlns:a16="http://schemas.microsoft.com/office/drawing/2014/main" id="{1C73CEF7-A48C-7CD0-D1BC-1F9CBD4E0DBC}"/>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5" name="Group 4">
              <a:extLst>
                <a:ext uri="{FF2B5EF4-FFF2-40B4-BE49-F238E27FC236}">
                  <a16:creationId xmlns:a16="http://schemas.microsoft.com/office/drawing/2014/main" id="{7A91AA1A-C2D8-A683-6627-753E491AB37F}"/>
                </a:ext>
              </a:extLst>
            </p:cNvPr>
            <p:cNvGrpSpPr/>
            <p:nvPr/>
          </p:nvGrpSpPr>
          <p:grpSpPr>
            <a:xfrm>
              <a:off x="-103864" y="13845654"/>
              <a:ext cx="925553" cy="6962879"/>
              <a:chOff x="-95860" y="-26758"/>
              <a:chExt cx="925553" cy="6962879"/>
            </a:xfrm>
          </p:grpSpPr>
          <p:sp>
            <p:nvSpPr>
              <p:cNvPr id="13" name="Rectangle 12">
                <a:extLst>
                  <a:ext uri="{FF2B5EF4-FFF2-40B4-BE49-F238E27FC236}">
                    <a16:creationId xmlns:a16="http://schemas.microsoft.com/office/drawing/2014/main" id="{112259CC-412D-9153-E6AC-41E9408707F5}"/>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14" name="Picture 13" descr="A close-up of a logo&#10;&#10;Description automatically generated">
                <a:extLst>
                  <a:ext uri="{FF2B5EF4-FFF2-40B4-BE49-F238E27FC236}">
                    <a16:creationId xmlns:a16="http://schemas.microsoft.com/office/drawing/2014/main" id="{3366646F-1E12-5424-D6EE-551D7D4F1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15" name="Group 14">
                <a:extLst>
                  <a:ext uri="{FF2B5EF4-FFF2-40B4-BE49-F238E27FC236}">
                    <a16:creationId xmlns:a16="http://schemas.microsoft.com/office/drawing/2014/main" id="{7644490D-6CEA-8117-5190-A89274B83EE5}"/>
                  </a:ext>
                </a:extLst>
              </p:cNvPr>
              <p:cNvGrpSpPr/>
              <p:nvPr/>
            </p:nvGrpSpPr>
            <p:grpSpPr>
              <a:xfrm>
                <a:off x="-95860" y="970095"/>
                <a:ext cx="925553" cy="5966026"/>
                <a:chOff x="-105661" y="902851"/>
                <a:chExt cx="925553" cy="5966026"/>
              </a:xfrm>
            </p:grpSpPr>
            <p:sp>
              <p:nvSpPr>
                <p:cNvPr id="16" name="Rectangle 15">
                  <a:extLst>
                    <a:ext uri="{FF2B5EF4-FFF2-40B4-BE49-F238E27FC236}">
                      <a16:creationId xmlns:a16="http://schemas.microsoft.com/office/drawing/2014/main" id="{6313018C-D96C-12B5-8F4C-E6877DECE31C}"/>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Text Box 2">
                  <a:extLst>
                    <a:ext uri="{FF2B5EF4-FFF2-40B4-BE49-F238E27FC236}">
                      <a16:creationId xmlns:a16="http://schemas.microsoft.com/office/drawing/2014/main" id="{386FEAA7-A916-B201-1B80-9CC581374B7D}"/>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8" name="Text Box 2">
                  <a:extLst>
                    <a:ext uri="{FF2B5EF4-FFF2-40B4-BE49-F238E27FC236}">
                      <a16:creationId xmlns:a16="http://schemas.microsoft.com/office/drawing/2014/main" id="{7E76C43A-652E-937D-9E1B-5DAB50B86CDA}"/>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6" name="Group 5">
              <a:extLst>
                <a:ext uri="{FF2B5EF4-FFF2-40B4-BE49-F238E27FC236}">
                  <a16:creationId xmlns:a16="http://schemas.microsoft.com/office/drawing/2014/main" id="{A745E09A-80F0-A378-4F15-AC9B50249481}"/>
                </a:ext>
              </a:extLst>
            </p:cNvPr>
            <p:cNvGrpSpPr/>
            <p:nvPr/>
          </p:nvGrpSpPr>
          <p:grpSpPr>
            <a:xfrm>
              <a:off x="-103864" y="20769551"/>
              <a:ext cx="925553" cy="6962879"/>
              <a:chOff x="-95860" y="-26758"/>
              <a:chExt cx="925553" cy="6962879"/>
            </a:xfrm>
          </p:grpSpPr>
          <p:sp>
            <p:nvSpPr>
              <p:cNvPr id="7" name="Rectangle 6">
                <a:extLst>
                  <a:ext uri="{FF2B5EF4-FFF2-40B4-BE49-F238E27FC236}">
                    <a16:creationId xmlns:a16="http://schemas.microsoft.com/office/drawing/2014/main" id="{756140AA-5E7D-75D7-8BB7-4350D531D2D0}"/>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8" name="Picture 7" descr="A close-up of a logo&#10;&#10;Description automatically generated">
                <a:extLst>
                  <a:ext uri="{FF2B5EF4-FFF2-40B4-BE49-F238E27FC236}">
                    <a16:creationId xmlns:a16="http://schemas.microsoft.com/office/drawing/2014/main" id="{E5172376-3015-13AA-9561-3D1677B50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9" name="Group 8">
                <a:extLst>
                  <a:ext uri="{FF2B5EF4-FFF2-40B4-BE49-F238E27FC236}">
                    <a16:creationId xmlns:a16="http://schemas.microsoft.com/office/drawing/2014/main" id="{DF0263AC-3167-CCB7-D73B-136B4D5D4B52}"/>
                  </a:ext>
                </a:extLst>
              </p:cNvPr>
              <p:cNvGrpSpPr/>
              <p:nvPr/>
            </p:nvGrpSpPr>
            <p:grpSpPr>
              <a:xfrm>
                <a:off x="-95860" y="970095"/>
                <a:ext cx="925553" cy="5966026"/>
                <a:chOff x="-105661" y="902851"/>
                <a:chExt cx="925553" cy="5966026"/>
              </a:xfrm>
            </p:grpSpPr>
            <p:sp>
              <p:nvSpPr>
                <p:cNvPr id="10" name="Rectangle 9">
                  <a:extLst>
                    <a:ext uri="{FF2B5EF4-FFF2-40B4-BE49-F238E27FC236}">
                      <a16:creationId xmlns:a16="http://schemas.microsoft.com/office/drawing/2014/main" id="{4C268126-AF33-7C9A-DFD9-B18EFD00E974}"/>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Text Box 2">
                  <a:extLst>
                    <a:ext uri="{FF2B5EF4-FFF2-40B4-BE49-F238E27FC236}">
                      <a16:creationId xmlns:a16="http://schemas.microsoft.com/office/drawing/2014/main" id="{A192165B-5720-F9F2-C8E2-950294A2386C}"/>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2" name="Text Box 2">
                  <a:extLst>
                    <a:ext uri="{FF2B5EF4-FFF2-40B4-BE49-F238E27FC236}">
                      <a16:creationId xmlns:a16="http://schemas.microsoft.com/office/drawing/2014/main" id="{2DE2AB0F-DA35-3FBC-5FDF-C6224EF6902E}"/>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sp>
        <p:nvSpPr>
          <p:cNvPr id="38" name="TextBox 37">
            <a:extLst>
              <a:ext uri="{FF2B5EF4-FFF2-40B4-BE49-F238E27FC236}">
                <a16:creationId xmlns:a16="http://schemas.microsoft.com/office/drawing/2014/main" id="{DB4589CD-A1D0-A76E-DD17-765058922B61}"/>
              </a:ext>
            </a:extLst>
          </p:cNvPr>
          <p:cNvSpPr txBox="1"/>
          <p:nvPr/>
        </p:nvSpPr>
        <p:spPr>
          <a:xfrm>
            <a:off x="893846" y="4782172"/>
            <a:ext cx="4014240" cy="677108"/>
          </a:xfrm>
          <a:prstGeom prst="rect">
            <a:avLst/>
          </a:prstGeom>
          <a:noFill/>
        </p:spPr>
        <p:txBody>
          <a:bodyPr wrap="none" rtlCol="0">
            <a:spAutoFit/>
          </a:bodyPr>
          <a:lstStyle/>
          <a:p>
            <a:r>
              <a:rPr lang="en-IN" sz="2000" b="1" dirty="0">
                <a:solidFill>
                  <a:schemeClr val="bg1"/>
                </a:solidFill>
                <a:latin typeface="Bahnschrift" panose="020B0502040204020203" pitchFamily="34" charset="0"/>
              </a:rPr>
              <a:t>Diseases for Female on Location </a:t>
            </a:r>
          </a:p>
          <a:p>
            <a:endParaRPr lang="en-US" dirty="0"/>
          </a:p>
        </p:txBody>
      </p:sp>
      <p:sp>
        <p:nvSpPr>
          <p:cNvPr id="39" name="TextBox 38">
            <a:extLst>
              <a:ext uri="{FF2B5EF4-FFF2-40B4-BE49-F238E27FC236}">
                <a16:creationId xmlns:a16="http://schemas.microsoft.com/office/drawing/2014/main" id="{6FBA8287-DD05-826E-1F4B-DE505DCE7B15}"/>
              </a:ext>
            </a:extLst>
          </p:cNvPr>
          <p:cNvSpPr txBox="1"/>
          <p:nvPr/>
        </p:nvSpPr>
        <p:spPr>
          <a:xfrm>
            <a:off x="1181337" y="5394316"/>
            <a:ext cx="2781531" cy="677108"/>
          </a:xfrm>
          <a:prstGeom prst="rect">
            <a:avLst/>
          </a:prstGeom>
          <a:noFill/>
        </p:spPr>
        <p:txBody>
          <a:bodyPr wrap="none" rtlCol="0">
            <a:spAutoFit/>
          </a:bodyPr>
          <a:lstStyle/>
          <a:p>
            <a:r>
              <a:rPr lang="en-IN" sz="2000" b="1" dirty="0">
                <a:latin typeface="Bahnschrift" panose="020B0502040204020203" pitchFamily="34" charset="0"/>
              </a:rPr>
              <a:t>Age based on Location</a:t>
            </a:r>
            <a:endParaRPr lang="en-IN" sz="2000" b="0" dirty="0">
              <a:solidFill>
                <a:schemeClr val="tx1">
                  <a:lumMod val="95000"/>
                  <a:lumOff val="5000"/>
                </a:schemeClr>
              </a:solidFill>
              <a:effectLst/>
              <a:latin typeface="Bahnschrift" panose="020B0502040204020203" pitchFamily="34" charset="0"/>
            </a:endParaRPr>
          </a:p>
          <a:p>
            <a:endParaRPr lang="en-US" dirty="0"/>
          </a:p>
        </p:txBody>
      </p:sp>
      <p:pic>
        <p:nvPicPr>
          <p:cNvPr id="40" name="Picture 39" descr="A graph of a disease distribution&#10;&#10;Description automatically generated">
            <a:extLst>
              <a:ext uri="{FF2B5EF4-FFF2-40B4-BE49-F238E27FC236}">
                <a16:creationId xmlns:a16="http://schemas.microsoft.com/office/drawing/2014/main" id="{1318F9FC-A734-02E1-7EFF-12DC71D5F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2744" y="113929"/>
            <a:ext cx="3199513" cy="2306093"/>
          </a:xfrm>
          <a:prstGeom prst="rect">
            <a:avLst/>
          </a:prstGeom>
        </p:spPr>
      </p:pic>
      <p:pic>
        <p:nvPicPr>
          <p:cNvPr id="42" name="Picture 41" descr="A graph of a disease distribution&#10;&#10;Description automatically generated">
            <a:extLst>
              <a:ext uri="{FF2B5EF4-FFF2-40B4-BE49-F238E27FC236}">
                <a16:creationId xmlns:a16="http://schemas.microsoft.com/office/drawing/2014/main" id="{65311FD9-0D1D-D14A-6826-D197B0475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5593" y="64039"/>
            <a:ext cx="4848823" cy="3492307"/>
          </a:xfrm>
          <a:prstGeom prst="rect">
            <a:avLst/>
          </a:prstGeom>
        </p:spPr>
      </p:pic>
      <p:pic>
        <p:nvPicPr>
          <p:cNvPr id="44" name="Picture 43" descr="A graph of a disease distribution&#10;&#10;Description automatically generated">
            <a:extLst>
              <a:ext uri="{FF2B5EF4-FFF2-40B4-BE49-F238E27FC236}">
                <a16:creationId xmlns:a16="http://schemas.microsoft.com/office/drawing/2014/main" id="{540CA5E8-3E0C-342E-BE1F-F1F86C6803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2046" y="4196386"/>
            <a:ext cx="3489954" cy="2525787"/>
          </a:xfrm>
          <a:prstGeom prst="rect">
            <a:avLst/>
          </a:prstGeom>
        </p:spPr>
      </p:pic>
      <p:pic>
        <p:nvPicPr>
          <p:cNvPr id="46" name="Picture 45" descr="A graph showing a number of people in different colors&#10;&#10;Description automatically generated">
            <a:extLst>
              <a:ext uri="{FF2B5EF4-FFF2-40B4-BE49-F238E27FC236}">
                <a16:creationId xmlns:a16="http://schemas.microsoft.com/office/drawing/2014/main" id="{356E02B2-38D6-1F1B-87F7-ADFDC226DD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4067" y="3422526"/>
            <a:ext cx="3544451" cy="2525787"/>
          </a:xfrm>
          <a:prstGeom prst="rect">
            <a:avLst/>
          </a:prstGeom>
        </p:spPr>
      </p:pic>
    </p:spTree>
    <p:extLst>
      <p:ext uri="{BB962C8B-B14F-4D97-AF65-F5344CB8AC3E}">
        <p14:creationId xmlns:p14="http://schemas.microsoft.com/office/powerpoint/2010/main" val="1469295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E3D89A18-EB11-5EC3-4F5A-245FB689DFE1}"/>
              </a:ext>
            </a:extLst>
          </p:cNvPr>
          <p:cNvSpPr/>
          <p:nvPr/>
        </p:nvSpPr>
        <p:spPr>
          <a:xfrm>
            <a:off x="792758" y="5197595"/>
            <a:ext cx="3952640" cy="584775"/>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E0E472DC-27EB-B4BD-8481-62F092C0AEAE}"/>
              </a:ext>
            </a:extLst>
          </p:cNvPr>
          <p:cNvSpPr txBox="1"/>
          <p:nvPr/>
        </p:nvSpPr>
        <p:spPr>
          <a:xfrm>
            <a:off x="1115850" y="1410083"/>
            <a:ext cx="3244143" cy="400110"/>
          </a:xfrm>
          <a:prstGeom prst="rect">
            <a:avLst/>
          </a:prstGeom>
          <a:noFill/>
        </p:spPr>
        <p:txBody>
          <a:bodyPr wrap="square" rtlCol="0">
            <a:spAutoFit/>
          </a:bodyPr>
          <a:lstStyle/>
          <a:p>
            <a:pPr algn="ctr"/>
            <a:r>
              <a:rPr lang="en-IN" sz="2000" b="1" dirty="0">
                <a:latin typeface="Bahnschrift" panose="020B0502040204020203" pitchFamily="34" charset="0"/>
              </a:rPr>
              <a:t>% of Diseases</a:t>
            </a:r>
          </a:p>
        </p:txBody>
      </p:sp>
      <p:sp>
        <p:nvSpPr>
          <p:cNvPr id="32" name="TextBox 31">
            <a:extLst>
              <a:ext uri="{FF2B5EF4-FFF2-40B4-BE49-F238E27FC236}">
                <a16:creationId xmlns:a16="http://schemas.microsoft.com/office/drawing/2014/main" id="{E24A27B4-75BD-4C8C-D174-B959C67F45B6}"/>
              </a:ext>
            </a:extLst>
          </p:cNvPr>
          <p:cNvSpPr txBox="1"/>
          <p:nvPr/>
        </p:nvSpPr>
        <p:spPr>
          <a:xfrm>
            <a:off x="1117249" y="2671571"/>
            <a:ext cx="3567434" cy="430887"/>
          </a:xfrm>
          <a:prstGeom prst="rect">
            <a:avLst/>
          </a:prstGeom>
          <a:noFill/>
        </p:spPr>
        <p:txBody>
          <a:bodyPr wrap="square" rtlCol="0">
            <a:spAutoFit/>
          </a:bodyPr>
          <a:lstStyle/>
          <a:p>
            <a:r>
              <a:rPr lang="en-IN" sz="2200" b="1" dirty="0">
                <a:latin typeface="Bahnschrift" panose="020B0502040204020203" pitchFamily="34" charset="0"/>
              </a:rPr>
              <a:t> Diseases based on Sex</a:t>
            </a:r>
            <a:endParaRPr lang="en-IN" sz="2200" b="0" dirty="0">
              <a:solidFill>
                <a:schemeClr val="tx1">
                  <a:lumMod val="95000"/>
                  <a:lumOff val="5000"/>
                </a:schemeClr>
              </a:solidFill>
              <a:effectLst/>
              <a:latin typeface="Bahnschrift" panose="020B0502040204020203" pitchFamily="34" charset="0"/>
            </a:endParaRPr>
          </a:p>
        </p:txBody>
      </p:sp>
      <p:sp>
        <p:nvSpPr>
          <p:cNvPr id="33" name="TextBox 32">
            <a:extLst>
              <a:ext uri="{FF2B5EF4-FFF2-40B4-BE49-F238E27FC236}">
                <a16:creationId xmlns:a16="http://schemas.microsoft.com/office/drawing/2014/main" id="{02D19F77-5A84-B495-71AE-B9A90F8DC0B2}"/>
              </a:ext>
            </a:extLst>
          </p:cNvPr>
          <p:cNvSpPr txBox="1"/>
          <p:nvPr/>
        </p:nvSpPr>
        <p:spPr>
          <a:xfrm>
            <a:off x="841266" y="3237293"/>
            <a:ext cx="3961740" cy="430887"/>
          </a:xfrm>
          <a:prstGeom prst="rect">
            <a:avLst/>
          </a:prstGeom>
          <a:noFill/>
        </p:spPr>
        <p:txBody>
          <a:bodyPr wrap="square" rtlCol="0">
            <a:spAutoFit/>
          </a:bodyPr>
          <a:lstStyle/>
          <a:p>
            <a:pPr algn="ctr"/>
            <a:r>
              <a:rPr lang="en-IN" sz="2200" b="1" dirty="0">
                <a:latin typeface="Bahnschrift" panose="020B0502040204020203" pitchFamily="34" charset="0"/>
              </a:rPr>
              <a:t> Diseases based on Location</a:t>
            </a:r>
            <a:endParaRPr lang="en-IN" sz="2200" b="0" dirty="0">
              <a:solidFill>
                <a:schemeClr val="tx1">
                  <a:lumMod val="95000"/>
                  <a:lumOff val="5000"/>
                </a:schemeClr>
              </a:solidFill>
              <a:effectLst/>
              <a:latin typeface="Bahnschrift" panose="020B0502040204020203" pitchFamily="34" charset="0"/>
            </a:endParaRPr>
          </a:p>
        </p:txBody>
      </p:sp>
      <p:sp>
        <p:nvSpPr>
          <p:cNvPr id="34" name="TextBox 33">
            <a:extLst>
              <a:ext uri="{FF2B5EF4-FFF2-40B4-BE49-F238E27FC236}">
                <a16:creationId xmlns:a16="http://schemas.microsoft.com/office/drawing/2014/main" id="{E9B9DD08-DE98-84A8-64C5-6BBD288973E2}"/>
              </a:ext>
            </a:extLst>
          </p:cNvPr>
          <p:cNvSpPr txBox="1"/>
          <p:nvPr/>
        </p:nvSpPr>
        <p:spPr>
          <a:xfrm>
            <a:off x="644101" y="3905728"/>
            <a:ext cx="4187639" cy="923330"/>
          </a:xfrm>
          <a:prstGeom prst="rect">
            <a:avLst/>
          </a:prstGeom>
          <a:noFill/>
        </p:spPr>
        <p:txBody>
          <a:bodyPr wrap="square" rtlCol="0">
            <a:spAutoFit/>
          </a:bodyPr>
          <a:lstStyle/>
          <a:p>
            <a:pPr algn="ctr"/>
            <a:r>
              <a:rPr lang="en-IN" sz="2200" b="1" dirty="0">
                <a:latin typeface="Bahnschrift" panose="020B0502040204020203" pitchFamily="34" charset="0"/>
              </a:rPr>
              <a:t> Diseases for Male on Location </a:t>
            </a:r>
          </a:p>
          <a:p>
            <a:pPr algn="ctr"/>
            <a:endParaRPr lang="en-IN" sz="3200" b="1" dirty="0">
              <a:solidFill>
                <a:schemeClr val="bg1"/>
              </a:solidFill>
              <a:latin typeface="Bahnschrift" panose="020B0502040204020203" pitchFamily="34" charset="0"/>
            </a:endParaRPr>
          </a:p>
        </p:txBody>
      </p:sp>
      <p:sp>
        <p:nvSpPr>
          <p:cNvPr id="35" name="TextBox 34">
            <a:extLst>
              <a:ext uri="{FF2B5EF4-FFF2-40B4-BE49-F238E27FC236}">
                <a16:creationId xmlns:a16="http://schemas.microsoft.com/office/drawing/2014/main" id="{C35D2C36-5BDF-1ADA-0F73-99777DB6E209}"/>
              </a:ext>
            </a:extLst>
          </p:cNvPr>
          <p:cNvSpPr txBox="1"/>
          <p:nvPr/>
        </p:nvSpPr>
        <p:spPr>
          <a:xfrm>
            <a:off x="1051432" y="2006131"/>
            <a:ext cx="3244143" cy="400110"/>
          </a:xfrm>
          <a:prstGeom prst="rect">
            <a:avLst/>
          </a:prstGeom>
          <a:noFill/>
        </p:spPr>
        <p:txBody>
          <a:bodyPr wrap="square" rtlCol="0">
            <a:spAutoFit/>
          </a:bodyPr>
          <a:lstStyle/>
          <a:p>
            <a:pPr algn="ctr"/>
            <a:r>
              <a:rPr lang="en-IN" sz="2000" b="1" dirty="0">
                <a:latin typeface="Bahnschrift" panose="020B0502040204020203" pitchFamily="34" charset="0"/>
              </a:rPr>
              <a:t>Age vs Disease</a:t>
            </a:r>
          </a:p>
        </p:txBody>
      </p:sp>
      <p:grpSp>
        <p:nvGrpSpPr>
          <p:cNvPr id="2" name="Group 1">
            <a:extLst>
              <a:ext uri="{FF2B5EF4-FFF2-40B4-BE49-F238E27FC236}">
                <a16:creationId xmlns:a16="http://schemas.microsoft.com/office/drawing/2014/main" id="{09E97A21-A064-9D78-87FB-95EFE92F8774}"/>
              </a:ext>
            </a:extLst>
          </p:cNvPr>
          <p:cNvGrpSpPr/>
          <p:nvPr/>
        </p:nvGrpSpPr>
        <p:grpSpPr>
          <a:xfrm>
            <a:off x="-103864" y="-63307"/>
            <a:ext cx="945130" cy="27795737"/>
            <a:chOff x="-103864" y="-63307"/>
            <a:chExt cx="945130" cy="27795737"/>
          </a:xfrm>
        </p:grpSpPr>
        <p:grpSp>
          <p:nvGrpSpPr>
            <p:cNvPr id="3" name="Group 2">
              <a:extLst>
                <a:ext uri="{FF2B5EF4-FFF2-40B4-BE49-F238E27FC236}">
                  <a16:creationId xmlns:a16="http://schemas.microsoft.com/office/drawing/2014/main" id="{2C56C1EA-99D0-33AF-605D-F70B8ACC824B}"/>
                </a:ext>
              </a:extLst>
            </p:cNvPr>
            <p:cNvGrpSpPr/>
            <p:nvPr/>
          </p:nvGrpSpPr>
          <p:grpSpPr>
            <a:xfrm>
              <a:off x="-96639" y="-63307"/>
              <a:ext cx="925553" cy="6962879"/>
              <a:chOff x="-95860" y="-26758"/>
              <a:chExt cx="925553" cy="6962879"/>
            </a:xfrm>
          </p:grpSpPr>
          <p:sp>
            <p:nvSpPr>
              <p:cNvPr id="25" name="Rectangle 24">
                <a:extLst>
                  <a:ext uri="{FF2B5EF4-FFF2-40B4-BE49-F238E27FC236}">
                    <a16:creationId xmlns:a16="http://schemas.microsoft.com/office/drawing/2014/main" id="{517B1CF7-271C-8EA6-A134-4A73F8C3CC63}"/>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6" name="Picture 25" descr="A close-up of a logo&#10;&#10;Description automatically generated">
                <a:extLst>
                  <a:ext uri="{FF2B5EF4-FFF2-40B4-BE49-F238E27FC236}">
                    <a16:creationId xmlns:a16="http://schemas.microsoft.com/office/drawing/2014/main" id="{51C375A8-B829-4EC5-EA5B-485B49C2D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7" name="Group 26">
                <a:extLst>
                  <a:ext uri="{FF2B5EF4-FFF2-40B4-BE49-F238E27FC236}">
                    <a16:creationId xmlns:a16="http://schemas.microsoft.com/office/drawing/2014/main" id="{A43A1112-6012-079D-4122-583A50086BEA}"/>
                  </a:ext>
                </a:extLst>
              </p:cNvPr>
              <p:cNvGrpSpPr/>
              <p:nvPr/>
            </p:nvGrpSpPr>
            <p:grpSpPr>
              <a:xfrm>
                <a:off x="-95860" y="970095"/>
                <a:ext cx="925553" cy="5966026"/>
                <a:chOff x="-105661" y="902851"/>
                <a:chExt cx="925553" cy="5966026"/>
              </a:xfrm>
            </p:grpSpPr>
            <p:sp>
              <p:nvSpPr>
                <p:cNvPr id="28" name="Rectangle 27">
                  <a:extLst>
                    <a:ext uri="{FF2B5EF4-FFF2-40B4-BE49-F238E27FC236}">
                      <a16:creationId xmlns:a16="http://schemas.microsoft.com/office/drawing/2014/main" id="{0483D413-BDF8-C3DB-6217-B62FA0CE598E}"/>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 name="Text Box 2">
                  <a:extLst>
                    <a:ext uri="{FF2B5EF4-FFF2-40B4-BE49-F238E27FC236}">
                      <a16:creationId xmlns:a16="http://schemas.microsoft.com/office/drawing/2014/main" id="{379501DF-F043-5959-64E8-8372353CC4F7}"/>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37" name="Text Box 2">
                  <a:extLst>
                    <a:ext uri="{FF2B5EF4-FFF2-40B4-BE49-F238E27FC236}">
                      <a16:creationId xmlns:a16="http://schemas.microsoft.com/office/drawing/2014/main" id="{56455921-8E58-378D-6597-F1BC5570BFDA}"/>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4" name="Group 3">
              <a:extLst>
                <a:ext uri="{FF2B5EF4-FFF2-40B4-BE49-F238E27FC236}">
                  <a16:creationId xmlns:a16="http://schemas.microsoft.com/office/drawing/2014/main" id="{0C4FE8BB-6352-E67D-13AF-4E4B9F2133DB}"/>
                </a:ext>
              </a:extLst>
            </p:cNvPr>
            <p:cNvGrpSpPr/>
            <p:nvPr/>
          </p:nvGrpSpPr>
          <p:grpSpPr>
            <a:xfrm>
              <a:off x="-84287" y="6882775"/>
              <a:ext cx="925553" cy="6962879"/>
              <a:chOff x="-95860" y="-26758"/>
              <a:chExt cx="925553" cy="6962879"/>
            </a:xfrm>
          </p:grpSpPr>
          <p:sp>
            <p:nvSpPr>
              <p:cNvPr id="19" name="Rectangle 18">
                <a:extLst>
                  <a:ext uri="{FF2B5EF4-FFF2-40B4-BE49-F238E27FC236}">
                    <a16:creationId xmlns:a16="http://schemas.microsoft.com/office/drawing/2014/main" id="{70BDAD63-1001-FF90-AA4B-8A43255D915E}"/>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0" name="Picture 19" descr="A close-up of a logo&#10;&#10;Description automatically generated">
                <a:extLst>
                  <a:ext uri="{FF2B5EF4-FFF2-40B4-BE49-F238E27FC236}">
                    <a16:creationId xmlns:a16="http://schemas.microsoft.com/office/drawing/2014/main" id="{1D6C1800-0D8B-2F15-064F-D666A07A6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1" name="Group 20">
                <a:extLst>
                  <a:ext uri="{FF2B5EF4-FFF2-40B4-BE49-F238E27FC236}">
                    <a16:creationId xmlns:a16="http://schemas.microsoft.com/office/drawing/2014/main" id="{813561E8-3964-2A25-2856-9C2F7D5D8E5B}"/>
                  </a:ext>
                </a:extLst>
              </p:cNvPr>
              <p:cNvGrpSpPr/>
              <p:nvPr/>
            </p:nvGrpSpPr>
            <p:grpSpPr>
              <a:xfrm>
                <a:off x="-95860" y="970095"/>
                <a:ext cx="925553" cy="5966026"/>
                <a:chOff x="-105661" y="902851"/>
                <a:chExt cx="925553" cy="5966026"/>
              </a:xfrm>
            </p:grpSpPr>
            <p:sp>
              <p:nvSpPr>
                <p:cNvPr id="22" name="Rectangle 21">
                  <a:extLst>
                    <a:ext uri="{FF2B5EF4-FFF2-40B4-BE49-F238E27FC236}">
                      <a16:creationId xmlns:a16="http://schemas.microsoft.com/office/drawing/2014/main" id="{5234D99E-A948-33EC-3715-A8DF4FE650DA}"/>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Text Box 2">
                  <a:extLst>
                    <a:ext uri="{FF2B5EF4-FFF2-40B4-BE49-F238E27FC236}">
                      <a16:creationId xmlns:a16="http://schemas.microsoft.com/office/drawing/2014/main" id="{0E5D6513-8042-1642-7BA1-05531269732E}"/>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24" name="Text Box 2">
                  <a:extLst>
                    <a:ext uri="{FF2B5EF4-FFF2-40B4-BE49-F238E27FC236}">
                      <a16:creationId xmlns:a16="http://schemas.microsoft.com/office/drawing/2014/main" id="{1C73CEF7-A48C-7CD0-D1BC-1F9CBD4E0DBC}"/>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5" name="Group 4">
              <a:extLst>
                <a:ext uri="{FF2B5EF4-FFF2-40B4-BE49-F238E27FC236}">
                  <a16:creationId xmlns:a16="http://schemas.microsoft.com/office/drawing/2014/main" id="{7A91AA1A-C2D8-A683-6627-753E491AB37F}"/>
                </a:ext>
              </a:extLst>
            </p:cNvPr>
            <p:cNvGrpSpPr/>
            <p:nvPr/>
          </p:nvGrpSpPr>
          <p:grpSpPr>
            <a:xfrm>
              <a:off x="-103864" y="13845654"/>
              <a:ext cx="925553" cy="6962879"/>
              <a:chOff x="-95860" y="-26758"/>
              <a:chExt cx="925553" cy="6962879"/>
            </a:xfrm>
          </p:grpSpPr>
          <p:sp>
            <p:nvSpPr>
              <p:cNvPr id="13" name="Rectangle 12">
                <a:extLst>
                  <a:ext uri="{FF2B5EF4-FFF2-40B4-BE49-F238E27FC236}">
                    <a16:creationId xmlns:a16="http://schemas.microsoft.com/office/drawing/2014/main" id="{112259CC-412D-9153-E6AC-41E9408707F5}"/>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14" name="Picture 13" descr="A close-up of a logo&#10;&#10;Description automatically generated">
                <a:extLst>
                  <a:ext uri="{FF2B5EF4-FFF2-40B4-BE49-F238E27FC236}">
                    <a16:creationId xmlns:a16="http://schemas.microsoft.com/office/drawing/2014/main" id="{3366646F-1E12-5424-D6EE-551D7D4F1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15" name="Group 14">
                <a:extLst>
                  <a:ext uri="{FF2B5EF4-FFF2-40B4-BE49-F238E27FC236}">
                    <a16:creationId xmlns:a16="http://schemas.microsoft.com/office/drawing/2014/main" id="{7644490D-6CEA-8117-5190-A89274B83EE5}"/>
                  </a:ext>
                </a:extLst>
              </p:cNvPr>
              <p:cNvGrpSpPr/>
              <p:nvPr/>
            </p:nvGrpSpPr>
            <p:grpSpPr>
              <a:xfrm>
                <a:off x="-95860" y="970095"/>
                <a:ext cx="925553" cy="5966026"/>
                <a:chOff x="-105661" y="902851"/>
                <a:chExt cx="925553" cy="5966026"/>
              </a:xfrm>
            </p:grpSpPr>
            <p:sp>
              <p:nvSpPr>
                <p:cNvPr id="16" name="Rectangle 15">
                  <a:extLst>
                    <a:ext uri="{FF2B5EF4-FFF2-40B4-BE49-F238E27FC236}">
                      <a16:creationId xmlns:a16="http://schemas.microsoft.com/office/drawing/2014/main" id="{6313018C-D96C-12B5-8F4C-E6877DECE31C}"/>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Text Box 2">
                  <a:extLst>
                    <a:ext uri="{FF2B5EF4-FFF2-40B4-BE49-F238E27FC236}">
                      <a16:creationId xmlns:a16="http://schemas.microsoft.com/office/drawing/2014/main" id="{386FEAA7-A916-B201-1B80-9CC581374B7D}"/>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8" name="Text Box 2">
                  <a:extLst>
                    <a:ext uri="{FF2B5EF4-FFF2-40B4-BE49-F238E27FC236}">
                      <a16:creationId xmlns:a16="http://schemas.microsoft.com/office/drawing/2014/main" id="{7E76C43A-652E-937D-9E1B-5DAB50B86CDA}"/>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6" name="Group 5">
              <a:extLst>
                <a:ext uri="{FF2B5EF4-FFF2-40B4-BE49-F238E27FC236}">
                  <a16:creationId xmlns:a16="http://schemas.microsoft.com/office/drawing/2014/main" id="{A745E09A-80F0-A378-4F15-AC9B50249481}"/>
                </a:ext>
              </a:extLst>
            </p:cNvPr>
            <p:cNvGrpSpPr/>
            <p:nvPr/>
          </p:nvGrpSpPr>
          <p:grpSpPr>
            <a:xfrm>
              <a:off x="-103864" y="20769551"/>
              <a:ext cx="925553" cy="6962879"/>
              <a:chOff x="-95860" y="-26758"/>
              <a:chExt cx="925553" cy="6962879"/>
            </a:xfrm>
          </p:grpSpPr>
          <p:sp>
            <p:nvSpPr>
              <p:cNvPr id="7" name="Rectangle 6">
                <a:extLst>
                  <a:ext uri="{FF2B5EF4-FFF2-40B4-BE49-F238E27FC236}">
                    <a16:creationId xmlns:a16="http://schemas.microsoft.com/office/drawing/2014/main" id="{756140AA-5E7D-75D7-8BB7-4350D531D2D0}"/>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8" name="Picture 7" descr="A close-up of a logo&#10;&#10;Description automatically generated">
                <a:extLst>
                  <a:ext uri="{FF2B5EF4-FFF2-40B4-BE49-F238E27FC236}">
                    <a16:creationId xmlns:a16="http://schemas.microsoft.com/office/drawing/2014/main" id="{E5172376-3015-13AA-9561-3D1677B50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9" name="Group 8">
                <a:extLst>
                  <a:ext uri="{FF2B5EF4-FFF2-40B4-BE49-F238E27FC236}">
                    <a16:creationId xmlns:a16="http://schemas.microsoft.com/office/drawing/2014/main" id="{DF0263AC-3167-CCB7-D73B-136B4D5D4B52}"/>
                  </a:ext>
                </a:extLst>
              </p:cNvPr>
              <p:cNvGrpSpPr/>
              <p:nvPr/>
            </p:nvGrpSpPr>
            <p:grpSpPr>
              <a:xfrm>
                <a:off x="-95860" y="970095"/>
                <a:ext cx="925553" cy="5966026"/>
                <a:chOff x="-105661" y="902851"/>
                <a:chExt cx="925553" cy="5966026"/>
              </a:xfrm>
            </p:grpSpPr>
            <p:sp>
              <p:nvSpPr>
                <p:cNvPr id="10" name="Rectangle 9">
                  <a:extLst>
                    <a:ext uri="{FF2B5EF4-FFF2-40B4-BE49-F238E27FC236}">
                      <a16:creationId xmlns:a16="http://schemas.microsoft.com/office/drawing/2014/main" id="{4C268126-AF33-7C9A-DFD9-B18EFD00E974}"/>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Text Box 2">
                  <a:extLst>
                    <a:ext uri="{FF2B5EF4-FFF2-40B4-BE49-F238E27FC236}">
                      <a16:creationId xmlns:a16="http://schemas.microsoft.com/office/drawing/2014/main" id="{A192165B-5720-F9F2-C8E2-950294A2386C}"/>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2" name="Text Box 2">
                  <a:extLst>
                    <a:ext uri="{FF2B5EF4-FFF2-40B4-BE49-F238E27FC236}">
                      <a16:creationId xmlns:a16="http://schemas.microsoft.com/office/drawing/2014/main" id="{2DE2AB0F-DA35-3FBC-5FDF-C6224EF6902E}"/>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sp>
        <p:nvSpPr>
          <p:cNvPr id="38" name="TextBox 37">
            <a:extLst>
              <a:ext uri="{FF2B5EF4-FFF2-40B4-BE49-F238E27FC236}">
                <a16:creationId xmlns:a16="http://schemas.microsoft.com/office/drawing/2014/main" id="{DB4589CD-A1D0-A76E-DD17-765058922B61}"/>
              </a:ext>
            </a:extLst>
          </p:cNvPr>
          <p:cNvSpPr txBox="1"/>
          <p:nvPr/>
        </p:nvSpPr>
        <p:spPr>
          <a:xfrm>
            <a:off x="893846" y="4588925"/>
            <a:ext cx="4014240" cy="677108"/>
          </a:xfrm>
          <a:prstGeom prst="rect">
            <a:avLst/>
          </a:prstGeom>
          <a:noFill/>
        </p:spPr>
        <p:txBody>
          <a:bodyPr wrap="none" rtlCol="0">
            <a:spAutoFit/>
          </a:bodyPr>
          <a:lstStyle/>
          <a:p>
            <a:r>
              <a:rPr lang="en-IN" sz="2000" b="1" dirty="0">
                <a:latin typeface="Bahnschrift" panose="020B0502040204020203" pitchFamily="34" charset="0"/>
              </a:rPr>
              <a:t>Diseases for Female on Location </a:t>
            </a:r>
          </a:p>
          <a:p>
            <a:endParaRPr lang="en-US" dirty="0"/>
          </a:p>
        </p:txBody>
      </p:sp>
      <p:sp>
        <p:nvSpPr>
          <p:cNvPr id="39" name="TextBox 38">
            <a:extLst>
              <a:ext uri="{FF2B5EF4-FFF2-40B4-BE49-F238E27FC236}">
                <a16:creationId xmlns:a16="http://schemas.microsoft.com/office/drawing/2014/main" id="{6FBA8287-DD05-826E-1F4B-DE505DCE7B15}"/>
              </a:ext>
            </a:extLst>
          </p:cNvPr>
          <p:cNvSpPr txBox="1"/>
          <p:nvPr/>
        </p:nvSpPr>
        <p:spPr>
          <a:xfrm>
            <a:off x="1223219" y="5271495"/>
            <a:ext cx="2781531" cy="677108"/>
          </a:xfrm>
          <a:prstGeom prst="rect">
            <a:avLst/>
          </a:prstGeom>
          <a:noFill/>
        </p:spPr>
        <p:txBody>
          <a:bodyPr wrap="none" rtlCol="0">
            <a:spAutoFit/>
          </a:bodyPr>
          <a:lstStyle/>
          <a:p>
            <a:r>
              <a:rPr lang="en-IN" sz="2000" b="1" dirty="0">
                <a:solidFill>
                  <a:schemeClr val="bg1"/>
                </a:solidFill>
                <a:latin typeface="Bahnschrift" panose="020B0502040204020203" pitchFamily="34" charset="0"/>
              </a:rPr>
              <a:t>Age based on Location</a:t>
            </a:r>
            <a:endParaRPr lang="en-IN" sz="2000" b="0" dirty="0">
              <a:solidFill>
                <a:schemeClr val="bg1"/>
              </a:solidFill>
              <a:effectLst/>
              <a:latin typeface="Bahnschrift" panose="020B0502040204020203" pitchFamily="34" charset="0"/>
            </a:endParaRPr>
          </a:p>
          <a:p>
            <a:endParaRPr lang="en-US" dirty="0"/>
          </a:p>
        </p:txBody>
      </p:sp>
      <p:pic>
        <p:nvPicPr>
          <p:cNvPr id="40" name="Picture 39" descr="A graph with dots and numbers&#10;&#10;Description automatically generated">
            <a:extLst>
              <a:ext uri="{FF2B5EF4-FFF2-40B4-BE49-F238E27FC236}">
                <a16:creationId xmlns:a16="http://schemas.microsoft.com/office/drawing/2014/main" id="{BA073863-4821-403F-8939-C08FF0ABB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6949" y="4782172"/>
            <a:ext cx="3004845" cy="1943253"/>
          </a:xfrm>
          <a:prstGeom prst="rect">
            <a:avLst/>
          </a:prstGeom>
        </p:spPr>
      </p:pic>
      <p:pic>
        <p:nvPicPr>
          <p:cNvPr id="42" name="Picture 41" descr="A graph of age distribution&#10;&#10;Description automatically generated">
            <a:extLst>
              <a:ext uri="{FF2B5EF4-FFF2-40B4-BE49-F238E27FC236}">
                <a16:creationId xmlns:a16="http://schemas.microsoft.com/office/drawing/2014/main" id="{53D2B91D-C79C-3AA1-B240-906FC176E5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7450" y="2772136"/>
            <a:ext cx="4301455" cy="2784196"/>
          </a:xfrm>
          <a:prstGeom prst="rect">
            <a:avLst/>
          </a:prstGeom>
        </p:spPr>
      </p:pic>
      <p:pic>
        <p:nvPicPr>
          <p:cNvPr id="44" name="Picture 43" descr="A graph with numbers and dots&#10;&#10;Description automatically generated">
            <a:extLst>
              <a:ext uri="{FF2B5EF4-FFF2-40B4-BE49-F238E27FC236}">
                <a16:creationId xmlns:a16="http://schemas.microsoft.com/office/drawing/2014/main" id="{CF5C87C0-809B-29BB-25B8-D61DC876B8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0180" y="5556333"/>
            <a:ext cx="1968174" cy="1278250"/>
          </a:xfrm>
          <a:prstGeom prst="rect">
            <a:avLst/>
          </a:prstGeom>
        </p:spPr>
      </p:pic>
      <p:pic>
        <p:nvPicPr>
          <p:cNvPr id="46" name="Picture 45" descr="A graph with dots and numbers&#10;&#10;Description automatically generated">
            <a:extLst>
              <a:ext uri="{FF2B5EF4-FFF2-40B4-BE49-F238E27FC236}">
                <a16:creationId xmlns:a16="http://schemas.microsoft.com/office/drawing/2014/main" id="{31DE8ABF-25F8-A23C-A30C-3AB87601B6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4856" y="176269"/>
            <a:ext cx="4425955" cy="2544687"/>
          </a:xfrm>
          <a:prstGeom prst="rect">
            <a:avLst/>
          </a:prstGeom>
        </p:spPr>
      </p:pic>
      <p:pic>
        <p:nvPicPr>
          <p:cNvPr id="48" name="Picture 47" descr="A graph with dots and numbers&#10;&#10;Description automatically generated">
            <a:extLst>
              <a:ext uri="{FF2B5EF4-FFF2-40B4-BE49-F238E27FC236}">
                <a16:creationId xmlns:a16="http://schemas.microsoft.com/office/drawing/2014/main" id="{9CD45F31-81CE-32A5-AA79-A4B0284152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0811" y="0"/>
            <a:ext cx="3511189" cy="2299998"/>
          </a:xfrm>
          <a:prstGeom prst="rect">
            <a:avLst/>
          </a:prstGeom>
        </p:spPr>
      </p:pic>
      <p:pic>
        <p:nvPicPr>
          <p:cNvPr id="50" name="Picture 49" descr="A graph with blue dots&#10;&#10;Description automatically generated">
            <a:extLst>
              <a:ext uri="{FF2B5EF4-FFF2-40B4-BE49-F238E27FC236}">
                <a16:creationId xmlns:a16="http://schemas.microsoft.com/office/drawing/2014/main" id="{13E56956-0A26-669D-BCD4-0E6B6FAAAFB7}"/>
              </a:ext>
            </a:extLst>
          </p:cNvPr>
          <p:cNvPicPr>
            <a:picLocks noChangeAspect="1"/>
          </p:cNvPicPr>
          <p:nvPr/>
        </p:nvPicPr>
        <p:blipFill rotWithShape="1">
          <a:blip r:embed="rId8">
            <a:extLst>
              <a:ext uri="{28A0092B-C50C-407E-A947-70E740481C1C}">
                <a14:useLocalDpi xmlns:a14="http://schemas.microsoft.com/office/drawing/2010/main" val="0"/>
              </a:ext>
            </a:extLst>
          </a:blip>
          <a:srcRect t="3594" r="10198"/>
          <a:stretch/>
        </p:blipFill>
        <p:spPr>
          <a:xfrm>
            <a:off x="9378776" y="2631459"/>
            <a:ext cx="2737180" cy="1726264"/>
          </a:xfrm>
          <a:prstGeom prst="rect">
            <a:avLst/>
          </a:prstGeom>
        </p:spPr>
      </p:pic>
    </p:spTree>
    <p:extLst>
      <p:ext uri="{BB962C8B-B14F-4D97-AF65-F5344CB8AC3E}">
        <p14:creationId xmlns:p14="http://schemas.microsoft.com/office/powerpoint/2010/main" val="29018299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0B374E11-009E-FC66-D3F3-8A0AC2D9062B}"/>
              </a:ext>
            </a:extLst>
          </p:cNvPr>
          <p:cNvSpPr txBox="1"/>
          <p:nvPr/>
        </p:nvSpPr>
        <p:spPr>
          <a:xfrm>
            <a:off x="1863995" y="4293841"/>
            <a:ext cx="8831559" cy="1569660"/>
          </a:xfrm>
          <a:prstGeom prst="rect">
            <a:avLst/>
          </a:prstGeom>
          <a:noFill/>
        </p:spPr>
        <p:txBody>
          <a:bodyPr wrap="square" rtlCol="0">
            <a:spAutoFit/>
          </a:bodyPr>
          <a:lstStyle/>
          <a:p>
            <a:pPr algn="ctr"/>
            <a:r>
              <a:rPr lang="en-IN" sz="3200" b="1" dirty="0">
                <a:latin typeface="Bahnschrift SemiBold Condensed" panose="020B0502040204020203" pitchFamily="34" charset="0"/>
              </a:rPr>
              <a:t>In every dataset there are columns some are same some varies dataset to dataset Location, Age, Sex, Disease, Death, Time in, Death time, etc.</a:t>
            </a:r>
          </a:p>
        </p:txBody>
      </p:sp>
      <p:sp>
        <p:nvSpPr>
          <p:cNvPr id="80" name="TextBox 79">
            <a:extLst>
              <a:ext uri="{FF2B5EF4-FFF2-40B4-BE49-F238E27FC236}">
                <a16:creationId xmlns:a16="http://schemas.microsoft.com/office/drawing/2014/main" id="{26EF766E-F34A-229E-21FC-530987056623}"/>
              </a:ext>
            </a:extLst>
          </p:cNvPr>
          <p:cNvSpPr txBox="1"/>
          <p:nvPr/>
        </p:nvSpPr>
        <p:spPr>
          <a:xfrm>
            <a:off x="1622611" y="1697673"/>
            <a:ext cx="9314329" cy="2492990"/>
          </a:xfrm>
          <a:prstGeom prst="rect">
            <a:avLst/>
          </a:prstGeom>
          <a:noFill/>
          <a:ln>
            <a:noFill/>
          </a:ln>
        </p:spPr>
        <p:txBody>
          <a:bodyPr wrap="square" rtlCol="0">
            <a:spAutoFit/>
          </a:bodyPr>
          <a:lstStyle/>
          <a:p>
            <a:pPr algn="ctr"/>
            <a:r>
              <a:rPr lang="en-IN" sz="3200" b="1" dirty="0">
                <a:latin typeface="Bahnschrift SemiBold Condensed" panose="020B0502040204020203" pitchFamily="34" charset="0"/>
              </a:rPr>
              <a:t>Four datasets are provided in Excel format, representing distinct time periods The initial dataset covers the combined months of Jan-Feb, while the subsequent ones focus on individual months (April, May, and June).</a:t>
            </a:r>
          </a:p>
          <a:p>
            <a:pPr algn="ctr"/>
            <a:endParaRPr lang="en-IN" sz="2800" b="1" dirty="0">
              <a:latin typeface="Bahnschrift SemiBold Condensed" panose="020B0502040204020203" pitchFamily="34" charset="0"/>
            </a:endParaRPr>
          </a:p>
        </p:txBody>
      </p:sp>
      <p:grpSp>
        <p:nvGrpSpPr>
          <p:cNvPr id="292" name="Group 291">
            <a:extLst>
              <a:ext uri="{FF2B5EF4-FFF2-40B4-BE49-F238E27FC236}">
                <a16:creationId xmlns:a16="http://schemas.microsoft.com/office/drawing/2014/main" id="{BB19209C-C36D-CCC0-D6F7-760DE38DE8F2}"/>
              </a:ext>
            </a:extLst>
          </p:cNvPr>
          <p:cNvGrpSpPr/>
          <p:nvPr/>
        </p:nvGrpSpPr>
        <p:grpSpPr>
          <a:xfrm>
            <a:off x="-102927" y="0"/>
            <a:ext cx="945130" cy="27795737"/>
            <a:chOff x="-103864" y="-63307"/>
            <a:chExt cx="945130" cy="27795737"/>
          </a:xfrm>
        </p:grpSpPr>
        <p:grpSp>
          <p:nvGrpSpPr>
            <p:cNvPr id="264" name="Group 263">
              <a:extLst>
                <a:ext uri="{FF2B5EF4-FFF2-40B4-BE49-F238E27FC236}">
                  <a16:creationId xmlns:a16="http://schemas.microsoft.com/office/drawing/2014/main" id="{2A1B9656-7ADF-F8EF-EB9E-29D5ED33AA38}"/>
                </a:ext>
              </a:extLst>
            </p:cNvPr>
            <p:cNvGrpSpPr/>
            <p:nvPr/>
          </p:nvGrpSpPr>
          <p:grpSpPr>
            <a:xfrm>
              <a:off x="-96639" y="-63307"/>
              <a:ext cx="925553" cy="6962879"/>
              <a:chOff x="-95860" y="-26758"/>
              <a:chExt cx="925553" cy="6962879"/>
            </a:xfrm>
          </p:grpSpPr>
          <p:sp>
            <p:nvSpPr>
              <p:cNvPr id="265" name="Rectangle 264">
                <a:extLst>
                  <a:ext uri="{FF2B5EF4-FFF2-40B4-BE49-F238E27FC236}">
                    <a16:creationId xmlns:a16="http://schemas.microsoft.com/office/drawing/2014/main" id="{57357FD7-E48A-8328-2ED5-F86F928F79BB}"/>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66" name="Picture 265" descr="A close-up of a logo&#10;&#10;Description automatically generated">
                <a:extLst>
                  <a:ext uri="{FF2B5EF4-FFF2-40B4-BE49-F238E27FC236}">
                    <a16:creationId xmlns:a16="http://schemas.microsoft.com/office/drawing/2014/main" id="{6C88D800-8771-9F90-39C0-942BF40B9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67" name="Group 266">
                <a:extLst>
                  <a:ext uri="{FF2B5EF4-FFF2-40B4-BE49-F238E27FC236}">
                    <a16:creationId xmlns:a16="http://schemas.microsoft.com/office/drawing/2014/main" id="{BF2FE776-090D-93BC-00C2-5D8DC1633932}"/>
                  </a:ext>
                </a:extLst>
              </p:cNvPr>
              <p:cNvGrpSpPr/>
              <p:nvPr/>
            </p:nvGrpSpPr>
            <p:grpSpPr>
              <a:xfrm>
                <a:off x="-95860" y="970095"/>
                <a:ext cx="925553" cy="5966026"/>
                <a:chOff x="-105661" y="902851"/>
                <a:chExt cx="925553" cy="5966026"/>
              </a:xfrm>
            </p:grpSpPr>
            <p:sp>
              <p:nvSpPr>
                <p:cNvPr id="268" name="Rectangle 267">
                  <a:extLst>
                    <a:ext uri="{FF2B5EF4-FFF2-40B4-BE49-F238E27FC236}">
                      <a16:creationId xmlns:a16="http://schemas.microsoft.com/office/drawing/2014/main" id="{E32182E9-8AA3-F843-0FD4-D0DBB35F4F2D}"/>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69" name="Text Box 2">
                  <a:extLst>
                    <a:ext uri="{FF2B5EF4-FFF2-40B4-BE49-F238E27FC236}">
                      <a16:creationId xmlns:a16="http://schemas.microsoft.com/office/drawing/2014/main" id="{B7E896FE-AB3B-9578-7B96-618D211237DB}"/>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270" name="Text Box 2">
                  <a:extLst>
                    <a:ext uri="{FF2B5EF4-FFF2-40B4-BE49-F238E27FC236}">
                      <a16:creationId xmlns:a16="http://schemas.microsoft.com/office/drawing/2014/main" id="{951C42DE-400B-D505-16E0-A012B88BD100}"/>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271" name="Group 270">
              <a:extLst>
                <a:ext uri="{FF2B5EF4-FFF2-40B4-BE49-F238E27FC236}">
                  <a16:creationId xmlns:a16="http://schemas.microsoft.com/office/drawing/2014/main" id="{56DD891B-EA2F-5002-813F-822745E66410}"/>
                </a:ext>
              </a:extLst>
            </p:cNvPr>
            <p:cNvGrpSpPr/>
            <p:nvPr/>
          </p:nvGrpSpPr>
          <p:grpSpPr>
            <a:xfrm>
              <a:off x="-84287" y="6882775"/>
              <a:ext cx="925553" cy="6962879"/>
              <a:chOff x="-95860" y="-26758"/>
              <a:chExt cx="925553" cy="6962879"/>
            </a:xfrm>
          </p:grpSpPr>
          <p:sp>
            <p:nvSpPr>
              <p:cNvPr id="272" name="Rectangle 271">
                <a:extLst>
                  <a:ext uri="{FF2B5EF4-FFF2-40B4-BE49-F238E27FC236}">
                    <a16:creationId xmlns:a16="http://schemas.microsoft.com/office/drawing/2014/main" id="{76E0D21C-2EFB-8C2F-5017-F946E4F26A6E}"/>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73" name="Picture 272" descr="A close-up of a logo&#10;&#10;Description automatically generated">
                <a:extLst>
                  <a:ext uri="{FF2B5EF4-FFF2-40B4-BE49-F238E27FC236}">
                    <a16:creationId xmlns:a16="http://schemas.microsoft.com/office/drawing/2014/main" id="{E10C6918-A2A6-2339-E009-DBF8A18F9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74" name="Group 273">
                <a:extLst>
                  <a:ext uri="{FF2B5EF4-FFF2-40B4-BE49-F238E27FC236}">
                    <a16:creationId xmlns:a16="http://schemas.microsoft.com/office/drawing/2014/main" id="{E66AE14B-17A5-231B-031D-C889E7100B13}"/>
                  </a:ext>
                </a:extLst>
              </p:cNvPr>
              <p:cNvGrpSpPr/>
              <p:nvPr/>
            </p:nvGrpSpPr>
            <p:grpSpPr>
              <a:xfrm>
                <a:off x="-95860" y="970095"/>
                <a:ext cx="925553" cy="5966026"/>
                <a:chOff x="-105661" y="902851"/>
                <a:chExt cx="925553" cy="5966026"/>
              </a:xfrm>
            </p:grpSpPr>
            <p:sp>
              <p:nvSpPr>
                <p:cNvPr id="275" name="Rectangle 274">
                  <a:extLst>
                    <a:ext uri="{FF2B5EF4-FFF2-40B4-BE49-F238E27FC236}">
                      <a16:creationId xmlns:a16="http://schemas.microsoft.com/office/drawing/2014/main" id="{BA0FAEE4-E58D-76A1-3A32-86EFB875A188}"/>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76" name="Text Box 2">
                  <a:extLst>
                    <a:ext uri="{FF2B5EF4-FFF2-40B4-BE49-F238E27FC236}">
                      <a16:creationId xmlns:a16="http://schemas.microsoft.com/office/drawing/2014/main" id="{5B983459-D17F-499B-DF8D-5F8EFA419DA0}"/>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277" name="Text Box 2">
                  <a:extLst>
                    <a:ext uri="{FF2B5EF4-FFF2-40B4-BE49-F238E27FC236}">
                      <a16:creationId xmlns:a16="http://schemas.microsoft.com/office/drawing/2014/main" id="{4C49DB96-B079-F960-6284-25ADABA6A06F}"/>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278" name="Group 277">
              <a:extLst>
                <a:ext uri="{FF2B5EF4-FFF2-40B4-BE49-F238E27FC236}">
                  <a16:creationId xmlns:a16="http://schemas.microsoft.com/office/drawing/2014/main" id="{D4BAF402-0FD3-92B9-3551-4024AB416A08}"/>
                </a:ext>
              </a:extLst>
            </p:cNvPr>
            <p:cNvGrpSpPr/>
            <p:nvPr/>
          </p:nvGrpSpPr>
          <p:grpSpPr>
            <a:xfrm>
              <a:off x="-103864" y="13845654"/>
              <a:ext cx="925553" cy="6962879"/>
              <a:chOff x="-95860" y="-26758"/>
              <a:chExt cx="925553" cy="6962879"/>
            </a:xfrm>
          </p:grpSpPr>
          <p:sp>
            <p:nvSpPr>
              <p:cNvPr id="279" name="Rectangle 278">
                <a:extLst>
                  <a:ext uri="{FF2B5EF4-FFF2-40B4-BE49-F238E27FC236}">
                    <a16:creationId xmlns:a16="http://schemas.microsoft.com/office/drawing/2014/main" id="{AC070DAD-8F3B-BCBF-7986-31F501921FF3}"/>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80" name="Picture 279" descr="A close-up of a logo&#10;&#10;Description automatically generated">
                <a:extLst>
                  <a:ext uri="{FF2B5EF4-FFF2-40B4-BE49-F238E27FC236}">
                    <a16:creationId xmlns:a16="http://schemas.microsoft.com/office/drawing/2014/main" id="{1D27E163-0445-B60B-EC01-14F6C800E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81" name="Group 280">
                <a:extLst>
                  <a:ext uri="{FF2B5EF4-FFF2-40B4-BE49-F238E27FC236}">
                    <a16:creationId xmlns:a16="http://schemas.microsoft.com/office/drawing/2014/main" id="{505D2BC7-7D5E-4C64-6BE8-4D61EFB92833}"/>
                  </a:ext>
                </a:extLst>
              </p:cNvPr>
              <p:cNvGrpSpPr/>
              <p:nvPr/>
            </p:nvGrpSpPr>
            <p:grpSpPr>
              <a:xfrm>
                <a:off x="-95860" y="970095"/>
                <a:ext cx="925553" cy="5966026"/>
                <a:chOff x="-105661" y="902851"/>
                <a:chExt cx="925553" cy="5966026"/>
              </a:xfrm>
            </p:grpSpPr>
            <p:sp>
              <p:nvSpPr>
                <p:cNvPr id="282" name="Rectangle 281">
                  <a:extLst>
                    <a:ext uri="{FF2B5EF4-FFF2-40B4-BE49-F238E27FC236}">
                      <a16:creationId xmlns:a16="http://schemas.microsoft.com/office/drawing/2014/main" id="{99D7F95B-2318-F6E9-5302-8D4E0FE8A4E4}"/>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83" name="Text Box 2">
                  <a:extLst>
                    <a:ext uri="{FF2B5EF4-FFF2-40B4-BE49-F238E27FC236}">
                      <a16:creationId xmlns:a16="http://schemas.microsoft.com/office/drawing/2014/main" id="{E29FCFB9-F3EC-2D5A-2D69-FCEE64FFDB2A}"/>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284" name="Text Box 2">
                  <a:extLst>
                    <a:ext uri="{FF2B5EF4-FFF2-40B4-BE49-F238E27FC236}">
                      <a16:creationId xmlns:a16="http://schemas.microsoft.com/office/drawing/2014/main" id="{83EABC33-B5F6-30E6-A200-81BB7139488E}"/>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285" name="Group 284">
              <a:extLst>
                <a:ext uri="{FF2B5EF4-FFF2-40B4-BE49-F238E27FC236}">
                  <a16:creationId xmlns:a16="http://schemas.microsoft.com/office/drawing/2014/main" id="{4BEE0BB1-004B-1C60-7AD5-603653E6B289}"/>
                </a:ext>
              </a:extLst>
            </p:cNvPr>
            <p:cNvGrpSpPr/>
            <p:nvPr/>
          </p:nvGrpSpPr>
          <p:grpSpPr>
            <a:xfrm>
              <a:off x="-103864" y="20769551"/>
              <a:ext cx="925553" cy="6962879"/>
              <a:chOff x="-95860" y="-26758"/>
              <a:chExt cx="925553" cy="6962879"/>
            </a:xfrm>
          </p:grpSpPr>
          <p:sp>
            <p:nvSpPr>
              <p:cNvPr id="286" name="Rectangle 285">
                <a:extLst>
                  <a:ext uri="{FF2B5EF4-FFF2-40B4-BE49-F238E27FC236}">
                    <a16:creationId xmlns:a16="http://schemas.microsoft.com/office/drawing/2014/main" id="{EB874D04-D88E-3A81-0A14-4225FC707C86}"/>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87" name="Picture 286" descr="A close-up of a logo&#10;&#10;Description automatically generated">
                <a:extLst>
                  <a:ext uri="{FF2B5EF4-FFF2-40B4-BE49-F238E27FC236}">
                    <a16:creationId xmlns:a16="http://schemas.microsoft.com/office/drawing/2014/main" id="{BAA28DAD-F208-1577-0A74-76FFE1626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88" name="Group 287">
                <a:extLst>
                  <a:ext uri="{FF2B5EF4-FFF2-40B4-BE49-F238E27FC236}">
                    <a16:creationId xmlns:a16="http://schemas.microsoft.com/office/drawing/2014/main" id="{B190E376-807B-BDBD-9F4B-E945FE3E04AE}"/>
                  </a:ext>
                </a:extLst>
              </p:cNvPr>
              <p:cNvGrpSpPr/>
              <p:nvPr/>
            </p:nvGrpSpPr>
            <p:grpSpPr>
              <a:xfrm>
                <a:off x="-95860" y="970095"/>
                <a:ext cx="925553" cy="5966026"/>
                <a:chOff x="-105661" y="902851"/>
                <a:chExt cx="925553" cy="5966026"/>
              </a:xfrm>
            </p:grpSpPr>
            <p:sp>
              <p:nvSpPr>
                <p:cNvPr id="289" name="Rectangle 288">
                  <a:extLst>
                    <a:ext uri="{FF2B5EF4-FFF2-40B4-BE49-F238E27FC236}">
                      <a16:creationId xmlns:a16="http://schemas.microsoft.com/office/drawing/2014/main" id="{5EF1EC52-805B-E862-0EC7-1AB35DA23264}"/>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90" name="Text Box 2">
                  <a:extLst>
                    <a:ext uri="{FF2B5EF4-FFF2-40B4-BE49-F238E27FC236}">
                      <a16:creationId xmlns:a16="http://schemas.microsoft.com/office/drawing/2014/main" id="{7E4B418A-5845-9DAF-26D4-35AE8E0AE6EE}"/>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291" name="Text Box 2">
                  <a:extLst>
                    <a:ext uri="{FF2B5EF4-FFF2-40B4-BE49-F238E27FC236}">
                      <a16:creationId xmlns:a16="http://schemas.microsoft.com/office/drawing/2014/main" id="{07386787-F261-C3D9-5498-BAA44ECD7C59}"/>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sp>
        <p:nvSpPr>
          <p:cNvPr id="293" name="TextBox 292">
            <a:extLst>
              <a:ext uri="{FF2B5EF4-FFF2-40B4-BE49-F238E27FC236}">
                <a16:creationId xmlns:a16="http://schemas.microsoft.com/office/drawing/2014/main" id="{9FF38BCC-57C7-CBF1-743B-408827E2A93A}"/>
              </a:ext>
            </a:extLst>
          </p:cNvPr>
          <p:cNvSpPr txBox="1"/>
          <p:nvPr/>
        </p:nvSpPr>
        <p:spPr>
          <a:xfrm>
            <a:off x="1259963" y="527303"/>
            <a:ext cx="3916947" cy="707886"/>
          </a:xfrm>
          <a:prstGeom prst="rect">
            <a:avLst/>
          </a:prstGeom>
          <a:noFill/>
        </p:spPr>
        <p:txBody>
          <a:bodyPr wrap="square" rtlCol="0">
            <a:spAutoFit/>
          </a:bodyPr>
          <a:lstStyle/>
          <a:p>
            <a:r>
              <a:rPr lang="en-US" sz="4000" dirty="0">
                <a:latin typeface="ADLaM Display" panose="02010000000000000000" pitchFamily="2" charset="77"/>
                <a:ea typeface="ADLaM Display" panose="02010000000000000000" pitchFamily="2" charset="77"/>
                <a:cs typeface="ADLaM Display" panose="02010000000000000000" pitchFamily="2" charset="77"/>
              </a:rPr>
              <a:t>About</a:t>
            </a:r>
            <a:r>
              <a:rPr lang="en-US" sz="2800" dirty="0">
                <a:latin typeface="ADLaM Display" panose="02010000000000000000" pitchFamily="2" charset="77"/>
                <a:ea typeface="ADLaM Display" panose="02010000000000000000" pitchFamily="2" charset="77"/>
                <a:cs typeface="ADLaM Display" panose="02010000000000000000" pitchFamily="2" charset="77"/>
              </a:rPr>
              <a:t> </a:t>
            </a:r>
            <a:r>
              <a:rPr lang="en-US" sz="4000" dirty="0">
                <a:latin typeface="ADLaM Display" panose="02010000000000000000" pitchFamily="2" charset="77"/>
                <a:ea typeface="ADLaM Display" panose="02010000000000000000" pitchFamily="2" charset="77"/>
                <a:cs typeface="ADLaM Display" panose="02010000000000000000" pitchFamily="2" charset="77"/>
              </a:rPr>
              <a:t>Dataset</a:t>
            </a:r>
          </a:p>
        </p:txBody>
      </p:sp>
    </p:spTree>
    <p:extLst>
      <p:ext uri="{BB962C8B-B14F-4D97-AF65-F5344CB8AC3E}">
        <p14:creationId xmlns:p14="http://schemas.microsoft.com/office/powerpoint/2010/main" val="3202947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F37ECD68-89A5-C3F8-F9B9-44883205F171}"/>
              </a:ext>
            </a:extLst>
          </p:cNvPr>
          <p:cNvSpPr txBox="1"/>
          <p:nvPr/>
        </p:nvSpPr>
        <p:spPr>
          <a:xfrm>
            <a:off x="1892299" y="1234526"/>
            <a:ext cx="8928856" cy="3552767"/>
          </a:xfrm>
          <a:prstGeom prst="rect">
            <a:avLst/>
          </a:prstGeom>
          <a:noFill/>
          <a:ln w="28575">
            <a:noFill/>
          </a:ln>
        </p:spPr>
        <p:txBody>
          <a:bodyPr wrap="square" rtlCol="0">
            <a:spAutoFit/>
          </a:bodyPr>
          <a:lstStyle/>
          <a:p>
            <a:pPr algn="ctr">
              <a:lnSpc>
                <a:spcPct val="125000"/>
              </a:lnSpc>
              <a:spcAft>
                <a:spcPts val="800"/>
              </a:spcAft>
            </a:pPr>
            <a:r>
              <a:rPr lang="en-US" sz="2800" dirty="0">
                <a:latin typeface="Segoe UI Variable Display Semib" pitchFamily="2" charset="0"/>
                <a:ea typeface="Times New Roman" panose="02020603050405020304" pitchFamily="18" charset="0"/>
                <a:cs typeface="Times New Roman" panose="02020603050405020304" pitchFamily="18" charset="0"/>
              </a:rPr>
              <a:t>If we load the dataset we will find that the dataset distribution is completely non-uniform.</a:t>
            </a:r>
          </a:p>
          <a:p>
            <a:pPr algn="ctr">
              <a:lnSpc>
                <a:spcPct val="125000"/>
              </a:lnSpc>
              <a:spcAft>
                <a:spcPts val="800"/>
              </a:spcAft>
            </a:pPr>
            <a:r>
              <a:rPr lang="en-US" sz="3200" dirty="0">
                <a:latin typeface="ADLaM Display" panose="02010000000000000000" pitchFamily="2" charset="77"/>
                <a:ea typeface="ADLaM Display" panose="02010000000000000000" pitchFamily="2" charset="77"/>
                <a:cs typeface="ADLaM Display" panose="02010000000000000000" pitchFamily="2" charset="77"/>
              </a:rPr>
              <a:t>Problem 1.</a:t>
            </a:r>
          </a:p>
          <a:p>
            <a:pPr algn="ctr">
              <a:lnSpc>
                <a:spcPct val="125000"/>
              </a:lnSpc>
              <a:spcAft>
                <a:spcPts val="800"/>
              </a:spcAft>
            </a:pPr>
            <a:r>
              <a:rPr lang="en-US" sz="2800" dirty="0">
                <a:latin typeface="Segoe UI Variable Display Semib" pitchFamily="2" charset="0"/>
                <a:ea typeface="Times New Roman" panose="02020603050405020304" pitchFamily="18" charset="0"/>
                <a:cs typeface="Times New Roman" panose="02020603050405020304" pitchFamily="18" charset="0"/>
              </a:rPr>
              <a:t>First the dataset is not continuous and if we try to merge directly from Jan to June then it will result in data loss and many of our row will get deleted</a:t>
            </a:r>
            <a:endParaRPr lang="en-US" sz="2800" dirty="0">
              <a:effectLst/>
              <a:latin typeface="Segoe UI Variable Display Semib" pitchFamily="2" charset="0"/>
              <a:ea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ECA0C1FB-379A-2618-E5DE-F7D1B7696AB9}"/>
              </a:ext>
            </a:extLst>
          </p:cNvPr>
          <p:cNvSpPr txBox="1"/>
          <p:nvPr/>
        </p:nvSpPr>
        <p:spPr>
          <a:xfrm>
            <a:off x="2255336" y="413804"/>
            <a:ext cx="8202783" cy="830997"/>
          </a:xfrm>
          <a:prstGeom prst="rect">
            <a:avLst/>
          </a:prstGeom>
          <a:noFill/>
        </p:spPr>
        <p:txBody>
          <a:bodyPr wrap="square" rtlCol="0">
            <a:spAutoFit/>
          </a:bodyPr>
          <a:lstStyle/>
          <a:p>
            <a:pPr algn="ctr"/>
            <a:r>
              <a:rPr lang="en-IN" sz="4800" b="1" dirty="0">
                <a:latin typeface="Bahnschrift" panose="020B0502040204020203" pitchFamily="34" charset="0"/>
              </a:rPr>
              <a:t>Challenges</a:t>
            </a:r>
          </a:p>
        </p:txBody>
      </p:sp>
      <p:grpSp>
        <p:nvGrpSpPr>
          <p:cNvPr id="2" name="Group 1">
            <a:extLst>
              <a:ext uri="{FF2B5EF4-FFF2-40B4-BE49-F238E27FC236}">
                <a16:creationId xmlns:a16="http://schemas.microsoft.com/office/drawing/2014/main" id="{47CF0367-B9FB-5BCE-4696-4D6C28B162CD}"/>
              </a:ext>
            </a:extLst>
          </p:cNvPr>
          <p:cNvGrpSpPr/>
          <p:nvPr/>
        </p:nvGrpSpPr>
        <p:grpSpPr>
          <a:xfrm>
            <a:off x="-103864" y="0"/>
            <a:ext cx="945130" cy="27795737"/>
            <a:chOff x="-103864" y="-63307"/>
            <a:chExt cx="945130" cy="27795737"/>
          </a:xfrm>
        </p:grpSpPr>
        <p:grpSp>
          <p:nvGrpSpPr>
            <p:cNvPr id="3" name="Group 2">
              <a:extLst>
                <a:ext uri="{FF2B5EF4-FFF2-40B4-BE49-F238E27FC236}">
                  <a16:creationId xmlns:a16="http://schemas.microsoft.com/office/drawing/2014/main" id="{73D9EE33-55B2-789E-5319-C87F189ED105}"/>
                </a:ext>
              </a:extLst>
            </p:cNvPr>
            <p:cNvGrpSpPr/>
            <p:nvPr/>
          </p:nvGrpSpPr>
          <p:grpSpPr>
            <a:xfrm>
              <a:off x="-96639" y="-63307"/>
              <a:ext cx="925553" cy="6962879"/>
              <a:chOff x="-95860" y="-26758"/>
              <a:chExt cx="925553" cy="6962879"/>
            </a:xfrm>
          </p:grpSpPr>
          <p:sp>
            <p:nvSpPr>
              <p:cNvPr id="25" name="Rectangle 24">
                <a:extLst>
                  <a:ext uri="{FF2B5EF4-FFF2-40B4-BE49-F238E27FC236}">
                    <a16:creationId xmlns:a16="http://schemas.microsoft.com/office/drawing/2014/main" id="{DE535508-BE46-D012-1ED7-2A698A634CBD}"/>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6" name="Picture 25" descr="A close-up of a logo&#10;&#10;Description automatically generated">
                <a:extLst>
                  <a:ext uri="{FF2B5EF4-FFF2-40B4-BE49-F238E27FC236}">
                    <a16:creationId xmlns:a16="http://schemas.microsoft.com/office/drawing/2014/main" id="{CFC7CAD0-E4C1-0330-D84A-E865E77CF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7" name="Group 26">
                <a:extLst>
                  <a:ext uri="{FF2B5EF4-FFF2-40B4-BE49-F238E27FC236}">
                    <a16:creationId xmlns:a16="http://schemas.microsoft.com/office/drawing/2014/main" id="{0FA15244-7192-096D-5A56-422EADB62147}"/>
                  </a:ext>
                </a:extLst>
              </p:cNvPr>
              <p:cNvGrpSpPr/>
              <p:nvPr/>
            </p:nvGrpSpPr>
            <p:grpSpPr>
              <a:xfrm>
                <a:off x="-95860" y="970095"/>
                <a:ext cx="925553" cy="5966026"/>
                <a:chOff x="-105661" y="902851"/>
                <a:chExt cx="925553" cy="5966026"/>
              </a:xfrm>
            </p:grpSpPr>
            <p:sp>
              <p:nvSpPr>
                <p:cNvPr id="62" name="Rectangle 61">
                  <a:extLst>
                    <a:ext uri="{FF2B5EF4-FFF2-40B4-BE49-F238E27FC236}">
                      <a16:creationId xmlns:a16="http://schemas.microsoft.com/office/drawing/2014/main" id="{957698BA-0ECB-3D30-FD62-E1804624DE81}"/>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3" name="Text Box 2">
                  <a:extLst>
                    <a:ext uri="{FF2B5EF4-FFF2-40B4-BE49-F238E27FC236}">
                      <a16:creationId xmlns:a16="http://schemas.microsoft.com/office/drawing/2014/main" id="{75D519E7-A68A-1792-79E8-20F3FF44D613}"/>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64" name="Text Box 2">
                  <a:extLst>
                    <a:ext uri="{FF2B5EF4-FFF2-40B4-BE49-F238E27FC236}">
                      <a16:creationId xmlns:a16="http://schemas.microsoft.com/office/drawing/2014/main" id="{75C21236-41E2-0903-2ABB-F0A6B427C1D5}"/>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4" name="Group 3">
              <a:extLst>
                <a:ext uri="{FF2B5EF4-FFF2-40B4-BE49-F238E27FC236}">
                  <a16:creationId xmlns:a16="http://schemas.microsoft.com/office/drawing/2014/main" id="{A45B9FF5-2861-946E-7070-C226BF5A5FAC}"/>
                </a:ext>
              </a:extLst>
            </p:cNvPr>
            <p:cNvGrpSpPr/>
            <p:nvPr/>
          </p:nvGrpSpPr>
          <p:grpSpPr>
            <a:xfrm>
              <a:off x="-84287" y="6882775"/>
              <a:ext cx="925553" cy="6962879"/>
              <a:chOff x="-95860" y="-26758"/>
              <a:chExt cx="925553" cy="6962879"/>
            </a:xfrm>
          </p:grpSpPr>
          <p:sp>
            <p:nvSpPr>
              <p:cNvPr id="19" name="Rectangle 18">
                <a:extLst>
                  <a:ext uri="{FF2B5EF4-FFF2-40B4-BE49-F238E27FC236}">
                    <a16:creationId xmlns:a16="http://schemas.microsoft.com/office/drawing/2014/main" id="{84B60D77-8907-BFA4-BE82-BAD8232C4FD9}"/>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0" name="Picture 19" descr="A close-up of a logo&#10;&#10;Description automatically generated">
                <a:extLst>
                  <a:ext uri="{FF2B5EF4-FFF2-40B4-BE49-F238E27FC236}">
                    <a16:creationId xmlns:a16="http://schemas.microsoft.com/office/drawing/2014/main" id="{E7B506A5-13E2-110E-58FF-5246A3E27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1" name="Group 20">
                <a:extLst>
                  <a:ext uri="{FF2B5EF4-FFF2-40B4-BE49-F238E27FC236}">
                    <a16:creationId xmlns:a16="http://schemas.microsoft.com/office/drawing/2014/main" id="{A529B2FB-1FB4-9D96-7919-348795A2C328}"/>
                  </a:ext>
                </a:extLst>
              </p:cNvPr>
              <p:cNvGrpSpPr/>
              <p:nvPr/>
            </p:nvGrpSpPr>
            <p:grpSpPr>
              <a:xfrm>
                <a:off x="-95860" y="970095"/>
                <a:ext cx="925553" cy="5966026"/>
                <a:chOff x="-105661" y="902851"/>
                <a:chExt cx="925553" cy="5966026"/>
              </a:xfrm>
            </p:grpSpPr>
            <p:sp>
              <p:nvSpPr>
                <p:cNvPr id="22" name="Rectangle 21">
                  <a:extLst>
                    <a:ext uri="{FF2B5EF4-FFF2-40B4-BE49-F238E27FC236}">
                      <a16:creationId xmlns:a16="http://schemas.microsoft.com/office/drawing/2014/main" id="{2136F7B3-64E8-17D2-43E9-2BC7BCD71138}"/>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Text Box 2">
                  <a:extLst>
                    <a:ext uri="{FF2B5EF4-FFF2-40B4-BE49-F238E27FC236}">
                      <a16:creationId xmlns:a16="http://schemas.microsoft.com/office/drawing/2014/main" id="{6AFACD3A-A4BD-B260-B608-5710DB995793}"/>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24" name="Text Box 2">
                  <a:extLst>
                    <a:ext uri="{FF2B5EF4-FFF2-40B4-BE49-F238E27FC236}">
                      <a16:creationId xmlns:a16="http://schemas.microsoft.com/office/drawing/2014/main" id="{F3C02433-0348-1376-9CE2-46F634CCBE4B}"/>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5" name="Group 4">
              <a:extLst>
                <a:ext uri="{FF2B5EF4-FFF2-40B4-BE49-F238E27FC236}">
                  <a16:creationId xmlns:a16="http://schemas.microsoft.com/office/drawing/2014/main" id="{7F2BFA29-A2D3-EB91-CFB7-74021D655833}"/>
                </a:ext>
              </a:extLst>
            </p:cNvPr>
            <p:cNvGrpSpPr/>
            <p:nvPr/>
          </p:nvGrpSpPr>
          <p:grpSpPr>
            <a:xfrm>
              <a:off x="-103864" y="13845654"/>
              <a:ext cx="925553" cy="6962879"/>
              <a:chOff x="-95860" y="-26758"/>
              <a:chExt cx="925553" cy="6962879"/>
            </a:xfrm>
          </p:grpSpPr>
          <p:sp>
            <p:nvSpPr>
              <p:cNvPr id="13" name="Rectangle 12">
                <a:extLst>
                  <a:ext uri="{FF2B5EF4-FFF2-40B4-BE49-F238E27FC236}">
                    <a16:creationId xmlns:a16="http://schemas.microsoft.com/office/drawing/2014/main" id="{B51F6293-0A79-292C-C156-609B605A5171}"/>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14" name="Picture 13" descr="A close-up of a logo&#10;&#10;Description automatically generated">
                <a:extLst>
                  <a:ext uri="{FF2B5EF4-FFF2-40B4-BE49-F238E27FC236}">
                    <a16:creationId xmlns:a16="http://schemas.microsoft.com/office/drawing/2014/main" id="{D6B86415-FB6E-642C-EDCE-EBA8AB910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15" name="Group 14">
                <a:extLst>
                  <a:ext uri="{FF2B5EF4-FFF2-40B4-BE49-F238E27FC236}">
                    <a16:creationId xmlns:a16="http://schemas.microsoft.com/office/drawing/2014/main" id="{89559AAF-0A32-8AC3-E443-38F8586FCC2C}"/>
                  </a:ext>
                </a:extLst>
              </p:cNvPr>
              <p:cNvGrpSpPr/>
              <p:nvPr/>
            </p:nvGrpSpPr>
            <p:grpSpPr>
              <a:xfrm>
                <a:off x="-95860" y="970095"/>
                <a:ext cx="925553" cy="5966026"/>
                <a:chOff x="-105661" y="902851"/>
                <a:chExt cx="925553" cy="5966026"/>
              </a:xfrm>
            </p:grpSpPr>
            <p:sp>
              <p:nvSpPr>
                <p:cNvPr id="16" name="Rectangle 15">
                  <a:extLst>
                    <a:ext uri="{FF2B5EF4-FFF2-40B4-BE49-F238E27FC236}">
                      <a16:creationId xmlns:a16="http://schemas.microsoft.com/office/drawing/2014/main" id="{23B922DF-491A-53CB-152F-460E9C97A20E}"/>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Text Box 2">
                  <a:extLst>
                    <a:ext uri="{FF2B5EF4-FFF2-40B4-BE49-F238E27FC236}">
                      <a16:creationId xmlns:a16="http://schemas.microsoft.com/office/drawing/2014/main" id="{4FB6179A-3173-D7B7-0643-26EDAB018855}"/>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8" name="Text Box 2">
                  <a:extLst>
                    <a:ext uri="{FF2B5EF4-FFF2-40B4-BE49-F238E27FC236}">
                      <a16:creationId xmlns:a16="http://schemas.microsoft.com/office/drawing/2014/main" id="{5889B71E-FA00-17E7-3E3D-A2ACEA7668A3}"/>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6" name="Group 5">
              <a:extLst>
                <a:ext uri="{FF2B5EF4-FFF2-40B4-BE49-F238E27FC236}">
                  <a16:creationId xmlns:a16="http://schemas.microsoft.com/office/drawing/2014/main" id="{DAD1748C-6598-DAC1-CCF3-E56524832CFD}"/>
                </a:ext>
              </a:extLst>
            </p:cNvPr>
            <p:cNvGrpSpPr/>
            <p:nvPr/>
          </p:nvGrpSpPr>
          <p:grpSpPr>
            <a:xfrm>
              <a:off x="-103864" y="20769551"/>
              <a:ext cx="925553" cy="6962879"/>
              <a:chOff x="-95860" y="-26758"/>
              <a:chExt cx="925553" cy="6962879"/>
            </a:xfrm>
          </p:grpSpPr>
          <p:sp>
            <p:nvSpPr>
              <p:cNvPr id="7" name="Rectangle 6">
                <a:extLst>
                  <a:ext uri="{FF2B5EF4-FFF2-40B4-BE49-F238E27FC236}">
                    <a16:creationId xmlns:a16="http://schemas.microsoft.com/office/drawing/2014/main" id="{209FCBE2-2562-B328-59F2-F61CD0AC3C14}"/>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8" name="Picture 7" descr="A close-up of a logo&#10;&#10;Description automatically generated">
                <a:extLst>
                  <a:ext uri="{FF2B5EF4-FFF2-40B4-BE49-F238E27FC236}">
                    <a16:creationId xmlns:a16="http://schemas.microsoft.com/office/drawing/2014/main" id="{12F5DCBF-C0F6-9686-6E98-219FDDC1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9" name="Group 8">
                <a:extLst>
                  <a:ext uri="{FF2B5EF4-FFF2-40B4-BE49-F238E27FC236}">
                    <a16:creationId xmlns:a16="http://schemas.microsoft.com/office/drawing/2014/main" id="{74485A23-764B-59DA-EDBB-67D728537499}"/>
                  </a:ext>
                </a:extLst>
              </p:cNvPr>
              <p:cNvGrpSpPr/>
              <p:nvPr/>
            </p:nvGrpSpPr>
            <p:grpSpPr>
              <a:xfrm>
                <a:off x="-95860" y="970095"/>
                <a:ext cx="925553" cy="5966026"/>
                <a:chOff x="-105661" y="902851"/>
                <a:chExt cx="925553" cy="5966026"/>
              </a:xfrm>
            </p:grpSpPr>
            <p:sp>
              <p:nvSpPr>
                <p:cNvPr id="10" name="Rectangle 9">
                  <a:extLst>
                    <a:ext uri="{FF2B5EF4-FFF2-40B4-BE49-F238E27FC236}">
                      <a16:creationId xmlns:a16="http://schemas.microsoft.com/office/drawing/2014/main" id="{DC590F4C-88FC-2C76-E562-5F55E1BECE68}"/>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Text Box 2">
                  <a:extLst>
                    <a:ext uri="{FF2B5EF4-FFF2-40B4-BE49-F238E27FC236}">
                      <a16:creationId xmlns:a16="http://schemas.microsoft.com/office/drawing/2014/main" id="{50D12D38-684B-115E-68BC-F118FDDB82D5}"/>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2" name="Text Box 2">
                  <a:extLst>
                    <a:ext uri="{FF2B5EF4-FFF2-40B4-BE49-F238E27FC236}">
                      <a16:creationId xmlns:a16="http://schemas.microsoft.com/office/drawing/2014/main" id="{90332F3C-07CD-95C7-20A1-AEBE5A2E57E3}"/>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pic>
        <p:nvPicPr>
          <p:cNvPr id="66" name="Picture 65" descr="A red circle with black text&#10;&#10;Description automatically generated">
            <a:extLst>
              <a:ext uri="{FF2B5EF4-FFF2-40B4-BE49-F238E27FC236}">
                <a16:creationId xmlns:a16="http://schemas.microsoft.com/office/drawing/2014/main" id="{3882735C-628F-346D-9C5F-4A5B2EAF83C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74234" y="2459646"/>
            <a:ext cx="809525" cy="809525"/>
          </a:xfrm>
          <a:prstGeom prst="rect">
            <a:avLst/>
          </a:prstGeom>
        </p:spPr>
      </p:pic>
      <p:pic>
        <p:nvPicPr>
          <p:cNvPr id="68" name="Picture 67">
            <a:extLst>
              <a:ext uri="{FF2B5EF4-FFF2-40B4-BE49-F238E27FC236}">
                <a16:creationId xmlns:a16="http://schemas.microsoft.com/office/drawing/2014/main" id="{A79F672C-5F7F-F97D-1391-E5E55AABE4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4468" y="5065433"/>
            <a:ext cx="7772400" cy="418103"/>
          </a:xfrm>
          <a:prstGeom prst="rect">
            <a:avLst/>
          </a:prstGeom>
        </p:spPr>
      </p:pic>
      <p:pic>
        <p:nvPicPr>
          <p:cNvPr id="70" name="Picture 69">
            <a:extLst>
              <a:ext uri="{FF2B5EF4-FFF2-40B4-BE49-F238E27FC236}">
                <a16:creationId xmlns:a16="http://schemas.microsoft.com/office/drawing/2014/main" id="{F5BFFB0A-CAD4-C3CE-960A-EE23220EC8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4234" y="5904179"/>
            <a:ext cx="7772400" cy="612136"/>
          </a:xfrm>
          <a:prstGeom prst="rect">
            <a:avLst/>
          </a:prstGeom>
        </p:spPr>
      </p:pic>
      <p:sp>
        <p:nvSpPr>
          <p:cNvPr id="71" name="TextBox 70">
            <a:extLst>
              <a:ext uri="{FF2B5EF4-FFF2-40B4-BE49-F238E27FC236}">
                <a16:creationId xmlns:a16="http://schemas.microsoft.com/office/drawing/2014/main" id="{D9B1E344-E9BD-24C9-1BFA-263869D131BC}"/>
              </a:ext>
            </a:extLst>
          </p:cNvPr>
          <p:cNvSpPr txBox="1"/>
          <p:nvPr/>
        </p:nvSpPr>
        <p:spPr>
          <a:xfrm>
            <a:off x="2658795" y="5534847"/>
            <a:ext cx="1871603" cy="369332"/>
          </a:xfrm>
          <a:prstGeom prst="rect">
            <a:avLst/>
          </a:prstGeom>
          <a:noFill/>
        </p:spPr>
        <p:txBody>
          <a:bodyPr wrap="none" rtlCol="0">
            <a:spAutoFit/>
          </a:bodyPr>
          <a:lstStyle/>
          <a:p>
            <a:r>
              <a:rPr lang="en-US" dirty="0">
                <a:latin typeface="ADLaM Display" panose="02010000000000000000" pitchFamily="2" charset="77"/>
                <a:ea typeface="ADLaM Display" panose="02010000000000000000" pitchFamily="2" charset="77"/>
                <a:cs typeface="ADLaM Display" panose="02010000000000000000" pitchFamily="2" charset="77"/>
              </a:rPr>
              <a:t>In April dataset</a:t>
            </a:r>
          </a:p>
        </p:txBody>
      </p:sp>
      <p:sp>
        <p:nvSpPr>
          <p:cNvPr id="72" name="TextBox 71">
            <a:extLst>
              <a:ext uri="{FF2B5EF4-FFF2-40B4-BE49-F238E27FC236}">
                <a16:creationId xmlns:a16="http://schemas.microsoft.com/office/drawing/2014/main" id="{D751DF27-DC77-0607-528C-F1B97B082657}"/>
              </a:ext>
            </a:extLst>
          </p:cNvPr>
          <p:cNvSpPr txBox="1"/>
          <p:nvPr/>
        </p:nvSpPr>
        <p:spPr>
          <a:xfrm>
            <a:off x="2010567" y="5549869"/>
            <a:ext cx="745076" cy="369332"/>
          </a:xfrm>
          <a:prstGeom prst="rect">
            <a:avLst/>
          </a:prstGeom>
          <a:noFill/>
        </p:spPr>
        <p:txBody>
          <a:bodyPr wrap="none" rtlCol="0">
            <a:spAutoFit/>
          </a:bodyPr>
          <a:lstStyle/>
          <a:p>
            <a:r>
              <a:rPr lang="en-US" dirty="0">
                <a:latin typeface="ADLaM Display" panose="02010000000000000000" pitchFamily="2" charset="77"/>
                <a:ea typeface="ADLaM Display" panose="02010000000000000000" pitchFamily="2" charset="77"/>
                <a:cs typeface="ADLaM Display" panose="02010000000000000000" pitchFamily="2" charset="77"/>
              </a:rPr>
              <a:t>Fig 1.</a:t>
            </a:r>
          </a:p>
        </p:txBody>
      </p:sp>
      <p:sp>
        <p:nvSpPr>
          <p:cNvPr id="73" name="TextBox 72">
            <a:extLst>
              <a:ext uri="{FF2B5EF4-FFF2-40B4-BE49-F238E27FC236}">
                <a16:creationId xmlns:a16="http://schemas.microsoft.com/office/drawing/2014/main" id="{1B90BF2E-E076-E5AC-B91E-1B6CE59A22C0}"/>
              </a:ext>
            </a:extLst>
          </p:cNvPr>
          <p:cNvSpPr txBox="1"/>
          <p:nvPr/>
        </p:nvSpPr>
        <p:spPr>
          <a:xfrm>
            <a:off x="6472185" y="6516438"/>
            <a:ext cx="782137" cy="369332"/>
          </a:xfrm>
          <a:prstGeom prst="rect">
            <a:avLst/>
          </a:prstGeom>
          <a:noFill/>
        </p:spPr>
        <p:txBody>
          <a:bodyPr wrap="none" rtlCol="0">
            <a:spAutoFit/>
          </a:bodyPr>
          <a:lstStyle/>
          <a:p>
            <a:r>
              <a:rPr lang="en-US" dirty="0">
                <a:latin typeface="ADLaM Display" panose="02010000000000000000" pitchFamily="2" charset="77"/>
                <a:ea typeface="ADLaM Display" panose="02010000000000000000" pitchFamily="2" charset="77"/>
                <a:cs typeface="ADLaM Display" panose="02010000000000000000" pitchFamily="2" charset="77"/>
              </a:rPr>
              <a:t>Fig 2.</a:t>
            </a:r>
          </a:p>
        </p:txBody>
      </p:sp>
      <p:sp>
        <p:nvSpPr>
          <p:cNvPr id="74" name="TextBox 73">
            <a:extLst>
              <a:ext uri="{FF2B5EF4-FFF2-40B4-BE49-F238E27FC236}">
                <a16:creationId xmlns:a16="http://schemas.microsoft.com/office/drawing/2014/main" id="{DDE4EA40-5504-2EA0-94BE-976E0ACD27F4}"/>
              </a:ext>
            </a:extLst>
          </p:cNvPr>
          <p:cNvSpPr txBox="1"/>
          <p:nvPr/>
        </p:nvSpPr>
        <p:spPr>
          <a:xfrm>
            <a:off x="7254322" y="6502492"/>
            <a:ext cx="2175660" cy="369332"/>
          </a:xfrm>
          <a:prstGeom prst="rect">
            <a:avLst/>
          </a:prstGeom>
          <a:noFill/>
        </p:spPr>
        <p:txBody>
          <a:bodyPr wrap="none" rtlCol="0">
            <a:spAutoFit/>
          </a:bodyPr>
          <a:lstStyle/>
          <a:p>
            <a:r>
              <a:rPr lang="en-US" dirty="0">
                <a:latin typeface="ADLaM Display" panose="02010000000000000000" pitchFamily="2" charset="77"/>
                <a:ea typeface="ADLaM Display" panose="02010000000000000000" pitchFamily="2" charset="77"/>
                <a:cs typeface="ADLaM Display" panose="02010000000000000000" pitchFamily="2" charset="77"/>
              </a:rPr>
              <a:t>In Jan-Feb dataset</a:t>
            </a:r>
          </a:p>
        </p:txBody>
      </p:sp>
    </p:spTree>
    <p:extLst>
      <p:ext uri="{BB962C8B-B14F-4D97-AF65-F5344CB8AC3E}">
        <p14:creationId xmlns:p14="http://schemas.microsoft.com/office/powerpoint/2010/main" val="1605108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F37ECD68-89A5-C3F8-F9B9-44883205F171}"/>
              </a:ext>
            </a:extLst>
          </p:cNvPr>
          <p:cNvSpPr txBox="1"/>
          <p:nvPr/>
        </p:nvSpPr>
        <p:spPr>
          <a:xfrm>
            <a:off x="1779758" y="1352546"/>
            <a:ext cx="8928856" cy="5091650"/>
          </a:xfrm>
          <a:prstGeom prst="rect">
            <a:avLst/>
          </a:prstGeom>
          <a:noFill/>
          <a:ln w="28575">
            <a:noFill/>
          </a:ln>
        </p:spPr>
        <p:txBody>
          <a:bodyPr wrap="square" rtlCol="0">
            <a:spAutoFit/>
          </a:bodyPr>
          <a:lstStyle/>
          <a:p>
            <a:pPr algn="ctr">
              <a:lnSpc>
                <a:spcPct val="125000"/>
              </a:lnSpc>
              <a:spcAft>
                <a:spcPts val="800"/>
              </a:spcAft>
            </a:pPr>
            <a:r>
              <a:rPr lang="en-US" sz="3200" dirty="0">
                <a:latin typeface="ADLaM Display" panose="02010000000000000000" pitchFamily="2" charset="77"/>
                <a:ea typeface="ADLaM Display" panose="02010000000000000000" pitchFamily="2" charset="77"/>
                <a:cs typeface="ADLaM Display" panose="02010000000000000000" pitchFamily="2" charset="77"/>
              </a:rPr>
              <a:t>Problem 2</a:t>
            </a:r>
          </a:p>
          <a:p>
            <a:pPr algn="ctr">
              <a:lnSpc>
                <a:spcPct val="125000"/>
              </a:lnSpc>
              <a:spcAft>
                <a:spcPts val="800"/>
              </a:spcAft>
            </a:pPr>
            <a:r>
              <a:rPr lang="en-US" sz="2800" dirty="0">
                <a:effectLst/>
                <a:latin typeface="Segoe UI Variable Display Semib" pitchFamily="2" charset="0"/>
                <a:ea typeface="Times New Roman" panose="02020603050405020304" pitchFamily="18" charset="0"/>
                <a:cs typeface="Times New Roman" panose="02020603050405020304" pitchFamily="18" charset="0"/>
              </a:rPr>
              <a:t>In loca</a:t>
            </a:r>
            <a:r>
              <a:rPr lang="en-US" sz="2800" dirty="0">
                <a:latin typeface="Segoe UI Variable Display Semib" pitchFamily="2" charset="0"/>
                <a:ea typeface="Times New Roman" panose="02020603050405020304" pitchFamily="18" charset="0"/>
                <a:cs typeface="Times New Roman" panose="02020603050405020304" pitchFamily="18" charset="0"/>
              </a:rPr>
              <a:t>tion there are many spelling mistakes also about 10 rows are from outside Karnataka.</a:t>
            </a:r>
          </a:p>
          <a:p>
            <a:pPr algn="ctr">
              <a:lnSpc>
                <a:spcPct val="125000"/>
              </a:lnSpc>
              <a:spcAft>
                <a:spcPts val="800"/>
              </a:spcAft>
            </a:pPr>
            <a:endParaRPr lang="en-US" sz="2800" dirty="0">
              <a:effectLst/>
              <a:latin typeface="Segoe UI Variable Display Semib" pitchFamily="2" charset="0"/>
              <a:ea typeface="Times New Roman" panose="02020603050405020304" pitchFamily="18" charset="0"/>
              <a:cs typeface="Times New Roman" panose="02020603050405020304" pitchFamily="18" charset="0"/>
            </a:endParaRPr>
          </a:p>
          <a:p>
            <a:pPr algn="ctr">
              <a:lnSpc>
                <a:spcPct val="125000"/>
              </a:lnSpc>
              <a:spcAft>
                <a:spcPts val="800"/>
              </a:spcAft>
            </a:pPr>
            <a:endParaRPr lang="en-US" sz="3200" dirty="0">
              <a:latin typeface="ADLaM Display" panose="02010000000000000000" pitchFamily="2" charset="77"/>
              <a:ea typeface="ADLaM Display" panose="02010000000000000000" pitchFamily="2" charset="77"/>
              <a:cs typeface="ADLaM Display" panose="02010000000000000000" pitchFamily="2" charset="77"/>
            </a:endParaRPr>
          </a:p>
          <a:p>
            <a:pPr algn="ctr">
              <a:lnSpc>
                <a:spcPct val="125000"/>
              </a:lnSpc>
              <a:spcAft>
                <a:spcPts val="800"/>
              </a:spcAft>
            </a:pPr>
            <a:r>
              <a:rPr lang="en-US" sz="3200" dirty="0">
                <a:latin typeface="ADLaM Display" panose="02010000000000000000" pitchFamily="2" charset="77"/>
                <a:ea typeface="ADLaM Display" panose="02010000000000000000" pitchFamily="2" charset="77"/>
                <a:cs typeface="ADLaM Display" panose="02010000000000000000" pitchFamily="2" charset="77"/>
              </a:rPr>
              <a:t>Problem 3</a:t>
            </a:r>
          </a:p>
          <a:p>
            <a:pPr algn="ctr">
              <a:lnSpc>
                <a:spcPct val="125000"/>
              </a:lnSpc>
              <a:spcAft>
                <a:spcPts val="800"/>
              </a:spcAft>
            </a:pPr>
            <a:r>
              <a:rPr lang="en-US" sz="2800" dirty="0">
                <a:latin typeface="Segoe UI Variable Display Semib" pitchFamily="2" charset="0"/>
                <a:ea typeface="Times New Roman" panose="02020603050405020304" pitchFamily="18" charset="0"/>
                <a:cs typeface="Times New Roman" panose="02020603050405020304" pitchFamily="18" charset="0"/>
              </a:rPr>
              <a:t>In disease column there are 80+ unique disease and we have total only 241 row.</a:t>
            </a:r>
            <a:endParaRPr lang="en-US" sz="2800" dirty="0">
              <a:effectLst/>
              <a:latin typeface="Segoe UI Variable Display Semib" pitchFamily="2" charset="0"/>
              <a:ea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ECA0C1FB-379A-2618-E5DE-F7D1B7696AB9}"/>
              </a:ext>
            </a:extLst>
          </p:cNvPr>
          <p:cNvSpPr txBox="1"/>
          <p:nvPr/>
        </p:nvSpPr>
        <p:spPr>
          <a:xfrm>
            <a:off x="2255336" y="413804"/>
            <a:ext cx="8202783" cy="830997"/>
          </a:xfrm>
          <a:prstGeom prst="rect">
            <a:avLst/>
          </a:prstGeom>
          <a:noFill/>
        </p:spPr>
        <p:txBody>
          <a:bodyPr wrap="square" rtlCol="0">
            <a:spAutoFit/>
          </a:bodyPr>
          <a:lstStyle/>
          <a:p>
            <a:pPr algn="ctr"/>
            <a:r>
              <a:rPr lang="en-IN" sz="4800" b="1" dirty="0">
                <a:latin typeface="Bahnschrift" panose="020B0502040204020203" pitchFamily="34" charset="0"/>
              </a:rPr>
              <a:t>Challenges</a:t>
            </a:r>
          </a:p>
        </p:txBody>
      </p:sp>
      <p:grpSp>
        <p:nvGrpSpPr>
          <p:cNvPr id="2" name="Group 1">
            <a:extLst>
              <a:ext uri="{FF2B5EF4-FFF2-40B4-BE49-F238E27FC236}">
                <a16:creationId xmlns:a16="http://schemas.microsoft.com/office/drawing/2014/main" id="{47CF0367-B9FB-5BCE-4696-4D6C28B162CD}"/>
              </a:ext>
            </a:extLst>
          </p:cNvPr>
          <p:cNvGrpSpPr/>
          <p:nvPr/>
        </p:nvGrpSpPr>
        <p:grpSpPr>
          <a:xfrm>
            <a:off x="-103864" y="0"/>
            <a:ext cx="945130" cy="27795737"/>
            <a:chOff x="-103864" y="-63307"/>
            <a:chExt cx="945130" cy="27795737"/>
          </a:xfrm>
        </p:grpSpPr>
        <p:grpSp>
          <p:nvGrpSpPr>
            <p:cNvPr id="3" name="Group 2">
              <a:extLst>
                <a:ext uri="{FF2B5EF4-FFF2-40B4-BE49-F238E27FC236}">
                  <a16:creationId xmlns:a16="http://schemas.microsoft.com/office/drawing/2014/main" id="{73D9EE33-55B2-789E-5319-C87F189ED105}"/>
                </a:ext>
              </a:extLst>
            </p:cNvPr>
            <p:cNvGrpSpPr/>
            <p:nvPr/>
          </p:nvGrpSpPr>
          <p:grpSpPr>
            <a:xfrm>
              <a:off x="-96639" y="-63307"/>
              <a:ext cx="925553" cy="6962879"/>
              <a:chOff x="-95860" y="-26758"/>
              <a:chExt cx="925553" cy="6962879"/>
            </a:xfrm>
          </p:grpSpPr>
          <p:sp>
            <p:nvSpPr>
              <p:cNvPr id="25" name="Rectangle 24">
                <a:extLst>
                  <a:ext uri="{FF2B5EF4-FFF2-40B4-BE49-F238E27FC236}">
                    <a16:creationId xmlns:a16="http://schemas.microsoft.com/office/drawing/2014/main" id="{DE535508-BE46-D012-1ED7-2A698A634CBD}"/>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6" name="Picture 25" descr="A close-up of a logo&#10;&#10;Description automatically generated">
                <a:extLst>
                  <a:ext uri="{FF2B5EF4-FFF2-40B4-BE49-F238E27FC236}">
                    <a16:creationId xmlns:a16="http://schemas.microsoft.com/office/drawing/2014/main" id="{CFC7CAD0-E4C1-0330-D84A-E865E77CF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7" name="Group 26">
                <a:extLst>
                  <a:ext uri="{FF2B5EF4-FFF2-40B4-BE49-F238E27FC236}">
                    <a16:creationId xmlns:a16="http://schemas.microsoft.com/office/drawing/2014/main" id="{0FA15244-7192-096D-5A56-422EADB62147}"/>
                  </a:ext>
                </a:extLst>
              </p:cNvPr>
              <p:cNvGrpSpPr/>
              <p:nvPr/>
            </p:nvGrpSpPr>
            <p:grpSpPr>
              <a:xfrm>
                <a:off x="-95860" y="970095"/>
                <a:ext cx="925553" cy="5966026"/>
                <a:chOff x="-105661" y="902851"/>
                <a:chExt cx="925553" cy="5966026"/>
              </a:xfrm>
            </p:grpSpPr>
            <p:sp>
              <p:nvSpPr>
                <p:cNvPr id="62" name="Rectangle 61">
                  <a:extLst>
                    <a:ext uri="{FF2B5EF4-FFF2-40B4-BE49-F238E27FC236}">
                      <a16:creationId xmlns:a16="http://schemas.microsoft.com/office/drawing/2014/main" id="{957698BA-0ECB-3D30-FD62-E1804624DE81}"/>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3" name="Text Box 2">
                  <a:extLst>
                    <a:ext uri="{FF2B5EF4-FFF2-40B4-BE49-F238E27FC236}">
                      <a16:creationId xmlns:a16="http://schemas.microsoft.com/office/drawing/2014/main" id="{75D519E7-A68A-1792-79E8-20F3FF44D613}"/>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64" name="Text Box 2">
                  <a:extLst>
                    <a:ext uri="{FF2B5EF4-FFF2-40B4-BE49-F238E27FC236}">
                      <a16:creationId xmlns:a16="http://schemas.microsoft.com/office/drawing/2014/main" id="{75C21236-41E2-0903-2ABB-F0A6B427C1D5}"/>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4" name="Group 3">
              <a:extLst>
                <a:ext uri="{FF2B5EF4-FFF2-40B4-BE49-F238E27FC236}">
                  <a16:creationId xmlns:a16="http://schemas.microsoft.com/office/drawing/2014/main" id="{A45B9FF5-2861-946E-7070-C226BF5A5FAC}"/>
                </a:ext>
              </a:extLst>
            </p:cNvPr>
            <p:cNvGrpSpPr/>
            <p:nvPr/>
          </p:nvGrpSpPr>
          <p:grpSpPr>
            <a:xfrm>
              <a:off x="-84287" y="6882775"/>
              <a:ext cx="925553" cy="6962879"/>
              <a:chOff x="-95860" y="-26758"/>
              <a:chExt cx="925553" cy="6962879"/>
            </a:xfrm>
          </p:grpSpPr>
          <p:sp>
            <p:nvSpPr>
              <p:cNvPr id="19" name="Rectangle 18">
                <a:extLst>
                  <a:ext uri="{FF2B5EF4-FFF2-40B4-BE49-F238E27FC236}">
                    <a16:creationId xmlns:a16="http://schemas.microsoft.com/office/drawing/2014/main" id="{84B60D77-8907-BFA4-BE82-BAD8232C4FD9}"/>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0" name="Picture 19" descr="A close-up of a logo&#10;&#10;Description automatically generated">
                <a:extLst>
                  <a:ext uri="{FF2B5EF4-FFF2-40B4-BE49-F238E27FC236}">
                    <a16:creationId xmlns:a16="http://schemas.microsoft.com/office/drawing/2014/main" id="{E7B506A5-13E2-110E-58FF-5246A3E27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1" name="Group 20">
                <a:extLst>
                  <a:ext uri="{FF2B5EF4-FFF2-40B4-BE49-F238E27FC236}">
                    <a16:creationId xmlns:a16="http://schemas.microsoft.com/office/drawing/2014/main" id="{A529B2FB-1FB4-9D96-7919-348795A2C328}"/>
                  </a:ext>
                </a:extLst>
              </p:cNvPr>
              <p:cNvGrpSpPr/>
              <p:nvPr/>
            </p:nvGrpSpPr>
            <p:grpSpPr>
              <a:xfrm>
                <a:off x="-95860" y="970095"/>
                <a:ext cx="925553" cy="5966026"/>
                <a:chOff x="-105661" y="902851"/>
                <a:chExt cx="925553" cy="5966026"/>
              </a:xfrm>
            </p:grpSpPr>
            <p:sp>
              <p:nvSpPr>
                <p:cNvPr id="22" name="Rectangle 21">
                  <a:extLst>
                    <a:ext uri="{FF2B5EF4-FFF2-40B4-BE49-F238E27FC236}">
                      <a16:creationId xmlns:a16="http://schemas.microsoft.com/office/drawing/2014/main" id="{2136F7B3-64E8-17D2-43E9-2BC7BCD71138}"/>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Text Box 2">
                  <a:extLst>
                    <a:ext uri="{FF2B5EF4-FFF2-40B4-BE49-F238E27FC236}">
                      <a16:creationId xmlns:a16="http://schemas.microsoft.com/office/drawing/2014/main" id="{6AFACD3A-A4BD-B260-B608-5710DB995793}"/>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24" name="Text Box 2">
                  <a:extLst>
                    <a:ext uri="{FF2B5EF4-FFF2-40B4-BE49-F238E27FC236}">
                      <a16:creationId xmlns:a16="http://schemas.microsoft.com/office/drawing/2014/main" id="{F3C02433-0348-1376-9CE2-46F634CCBE4B}"/>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5" name="Group 4">
              <a:extLst>
                <a:ext uri="{FF2B5EF4-FFF2-40B4-BE49-F238E27FC236}">
                  <a16:creationId xmlns:a16="http://schemas.microsoft.com/office/drawing/2014/main" id="{7F2BFA29-A2D3-EB91-CFB7-74021D655833}"/>
                </a:ext>
              </a:extLst>
            </p:cNvPr>
            <p:cNvGrpSpPr/>
            <p:nvPr/>
          </p:nvGrpSpPr>
          <p:grpSpPr>
            <a:xfrm>
              <a:off x="-103864" y="13845654"/>
              <a:ext cx="925553" cy="6962879"/>
              <a:chOff x="-95860" y="-26758"/>
              <a:chExt cx="925553" cy="6962879"/>
            </a:xfrm>
          </p:grpSpPr>
          <p:sp>
            <p:nvSpPr>
              <p:cNvPr id="13" name="Rectangle 12">
                <a:extLst>
                  <a:ext uri="{FF2B5EF4-FFF2-40B4-BE49-F238E27FC236}">
                    <a16:creationId xmlns:a16="http://schemas.microsoft.com/office/drawing/2014/main" id="{B51F6293-0A79-292C-C156-609B605A5171}"/>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14" name="Picture 13" descr="A close-up of a logo&#10;&#10;Description automatically generated">
                <a:extLst>
                  <a:ext uri="{FF2B5EF4-FFF2-40B4-BE49-F238E27FC236}">
                    <a16:creationId xmlns:a16="http://schemas.microsoft.com/office/drawing/2014/main" id="{D6B86415-FB6E-642C-EDCE-EBA8AB910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15" name="Group 14">
                <a:extLst>
                  <a:ext uri="{FF2B5EF4-FFF2-40B4-BE49-F238E27FC236}">
                    <a16:creationId xmlns:a16="http://schemas.microsoft.com/office/drawing/2014/main" id="{89559AAF-0A32-8AC3-E443-38F8586FCC2C}"/>
                  </a:ext>
                </a:extLst>
              </p:cNvPr>
              <p:cNvGrpSpPr/>
              <p:nvPr/>
            </p:nvGrpSpPr>
            <p:grpSpPr>
              <a:xfrm>
                <a:off x="-95860" y="970095"/>
                <a:ext cx="925553" cy="5966026"/>
                <a:chOff x="-105661" y="902851"/>
                <a:chExt cx="925553" cy="5966026"/>
              </a:xfrm>
            </p:grpSpPr>
            <p:sp>
              <p:nvSpPr>
                <p:cNvPr id="16" name="Rectangle 15">
                  <a:extLst>
                    <a:ext uri="{FF2B5EF4-FFF2-40B4-BE49-F238E27FC236}">
                      <a16:creationId xmlns:a16="http://schemas.microsoft.com/office/drawing/2014/main" id="{23B922DF-491A-53CB-152F-460E9C97A20E}"/>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Text Box 2">
                  <a:extLst>
                    <a:ext uri="{FF2B5EF4-FFF2-40B4-BE49-F238E27FC236}">
                      <a16:creationId xmlns:a16="http://schemas.microsoft.com/office/drawing/2014/main" id="{4FB6179A-3173-D7B7-0643-26EDAB018855}"/>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8" name="Text Box 2">
                  <a:extLst>
                    <a:ext uri="{FF2B5EF4-FFF2-40B4-BE49-F238E27FC236}">
                      <a16:creationId xmlns:a16="http://schemas.microsoft.com/office/drawing/2014/main" id="{5889B71E-FA00-17E7-3E3D-A2ACEA7668A3}"/>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6" name="Group 5">
              <a:extLst>
                <a:ext uri="{FF2B5EF4-FFF2-40B4-BE49-F238E27FC236}">
                  <a16:creationId xmlns:a16="http://schemas.microsoft.com/office/drawing/2014/main" id="{DAD1748C-6598-DAC1-CCF3-E56524832CFD}"/>
                </a:ext>
              </a:extLst>
            </p:cNvPr>
            <p:cNvGrpSpPr/>
            <p:nvPr/>
          </p:nvGrpSpPr>
          <p:grpSpPr>
            <a:xfrm>
              <a:off x="-103864" y="20769551"/>
              <a:ext cx="925553" cy="6962879"/>
              <a:chOff x="-95860" y="-26758"/>
              <a:chExt cx="925553" cy="6962879"/>
            </a:xfrm>
          </p:grpSpPr>
          <p:sp>
            <p:nvSpPr>
              <p:cNvPr id="7" name="Rectangle 6">
                <a:extLst>
                  <a:ext uri="{FF2B5EF4-FFF2-40B4-BE49-F238E27FC236}">
                    <a16:creationId xmlns:a16="http://schemas.microsoft.com/office/drawing/2014/main" id="{209FCBE2-2562-B328-59F2-F61CD0AC3C14}"/>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8" name="Picture 7" descr="A close-up of a logo&#10;&#10;Description automatically generated">
                <a:extLst>
                  <a:ext uri="{FF2B5EF4-FFF2-40B4-BE49-F238E27FC236}">
                    <a16:creationId xmlns:a16="http://schemas.microsoft.com/office/drawing/2014/main" id="{12F5DCBF-C0F6-9686-6E98-219FDDC1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9" name="Group 8">
                <a:extLst>
                  <a:ext uri="{FF2B5EF4-FFF2-40B4-BE49-F238E27FC236}">
                    <a16:creationId xmlns:a16="http://schemas.microsoft.com/office/drawing/2014/main" id="{74485A23-764B-59DA-EDBB-67D728537499}"/>
                  </a:ext>
                </a:extLst>
              </p:cNvPr>
              <p:cNvGrpSpPr/>
              <p:nvPr/>
            </p:nvGrpSpPr>
            <p:grpSpPr>
              <a:xfrm>
                <a:off x="-95860" y="970095"/>
                <a:ext cx="925553" cy="5966026"/>
                <a:chOff x="-105661" y="902851"/>
                <a:chExt cx="925553" cy="5966026"/>
              </a:xfrm>
            </p:grpSpPr>
            <p:sp>
              <p:nvSpPr>
                <p:cNvPr id="10" name="Rectangle 9">
                  <a:extLst>
                    <a:ext uri="{FF2B5EF4-FFF2-40B4-BE49-F238E27FC236}">
                      <a16:creationId xmlns:a16="http://schemas.microsoft.com/office/drawing/2014/main" id="{DC590F4C-88FC-2C76-E562-5F55E1BECE68}"/>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Text Box 2">
                  <a:extLst>
                    <a:ext uri="{FF2B5EF4-FFF2-40B4-BE49-F238E27FC236}">
                      <a16:creationId xmlns:a16="http://schemas.microsoft.com/office/drawing/2014/main" id="{50D12D38-684B-115E-68BC-F118FDDB82D5}"/>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2" name="Text Box 2">
                  <a:extLst>
                    <a:ext uri="{FF2B5EF4-FFF2-40B4-BE49-F238E27FC236}">
                      <a16:creationId xmlns:a16="http://schemas.microsoft.com/office/drawing/2014/main" id="{90332F3C-07CD-95C7-20A1-AEBE5A2E57E3}"/>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pic>
        <p:nvPicPr>
          <p:cNvPr id="66" name="Picture 65" descr="A red circle with black text&#10;&#10;Description automatically generated">
            <a:extLst>
              <a:ext uri="{FF2B5EF4-FFF2-40B4-BE49-F238E27FC236}">
                <a16:creationId xmlns:a16="http://schemas.microsoft.com/office/drawing/2014/main" id="{3882735C-628F-346D-9C5F-4A5B2EAF83C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28980" y="1332015"/>
            <a:ext cx="747932" cy="747932"/>
          </a:xfrm>
          <a:prstGeom prst="rect">
            <a:avLst/>
          </a:prstGeom>
        </p:spPr>
      </p:pic>
      <p:pic>
        <p:nvPicPr>
          <p:cNvPr id="30" name="Picture 29" descr="A red circle with black text&#10;&#10;Description automatically generated">
            <a:extLst>
              <a:ext uri="{FF2B5EF4-FFF2-40B4-BE49-F238E27FC236}">
                <a16:creationId xmlns:a16="http://schemas.microsoft.com/office/drawing/2014/main" id="{38C11CF8-4D25-81B7-49A6-C60A71D5D8B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28980" y="4586160"/>
            <a:ext cx="747932" cy="747932"/>
          </a:xfrm>
          <a:prstGeom prst="rect">
            <a:avLst/>
          </a:prstGeom>
        </p:spPr>
      </p:pic>
      <p:pic>
        <p:nvPicPr>
          <p:cNvPr id="32" name="Picture 31">
            <a:extLst>
              <a:ext uri="{FF2B5EF4-FFF2-40B4-BE49-F238E27FC236}">
                <a16:creationId xmlns:a16="http://schemas.microsoft.com/office/drawing/2014/main" id="{D231AC69-7332-E841-E127-706D2582A2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1383" y="3269702"/>
            <a:ext cx="4329234" cy="679325"/>
          </a:xfrm>
          <a:prstGeom prst="rect">
            <a:avLst/>
          </a:prstGeom>
        </p:spPr>
      </p:pic>
      <p:sp>
        <p:nvSpPr>
          <p:cNvPr id="33" name="TextBox 32">
            <a:extLst>
              <a:ext uri="{FF2B5EF4-FFF2-40B4-BE49-F238E27FC236}">
                <a16:creationId xmlns:a16="http://schemas.microsoft.com/office/drawing/2014/main" id="{1EF6A446-4550-2DF0-64C9-F274910D316F}"/>
              </a:ext>
            </a:extLst>
          </p:cNvPr>
          <p:cNvSpPr txBox="1"/>
          <p:nvPr/>
        </p:nvSpPr>
        <p:spPr>
          <a:xfrm>
            <a:off x="4525570" y="4036241"/>
            <a:ext cx="3140860" cy="369332"/>
          </a:xfrm>
          <a:prstGeom prst="rect">
            <a:avLst/>
          </a:prstGeom>
          <a:noFill/>
        </p:spPr>
        <p:txBody>
          <a:bodyPr wrap="none" rtlCol="0">
            <a:spAutoFit/>
          </a:bodyPr>
          <a:lstStyle/>
          <a:p>
            <a:r>
              <a:rPr lang="en-US" dirty="0">
                <a:latin typeface="ADLaM Display" panose="02010000000000000000" pitchFamily="2" charset="77"/>
                <a:ea typeface="ADLaM Display" panose="02010000000000000000" pitchFamily="2" charset="77"/>
                <a:cs typeface="ADLaM Display" panose="02010000000000000000" pitchFamily="2" charset="77"/>
              </a:rPr>
              <a:t>Fig 3. Delhi and </a:t>
            </a:r>
            <a:r>
              <a:rPr lang="en-US" dirty="0" err="1">
                <a:latin typeface="ADLaM Display" panose="02010000000000000000" pitchFamily="2" charset="77"/>
                <a:ea typeface="ADLaM Display" panose="02010000000000000000" pitchFamily="2" charset="77"/>
                <a:cs typeface="ADLaM Display" panose="02010000000000000000" pitchFamily="2" charset="77"/>
              </a:rPr>
              <a:t>tamil</a:t>
            </a:r>
            <a:r>
              <a:rPr lang="en-US" dirty="0">
                <a:latin typeface="ADLaM Display" panose="02010000000000000000" pitchFamily="2" charset="77"/>
                <a:ea typeface="ADLaM Display" panose="02010000000000000000" pitchFamily="2" charset="77"/>
                <a:cs typeface="ADLaM Display" panose="02010000000000000000" pitchFamily="2" charset="77"/>
              </a:rPr>
              <a:t> </a:t>
            </a:r>
            <a:r>
              <a:rPr lang="en-US" dirty="0" err="1">
                <a:latin typeface="ADLaM Display" panose="02010000000000000000" pitchFamily="2" charset="77"/>
                <a:ea typeface="ADLaM Display" panose="02010000000000000000" pitchFamily="2" charset="77"/>
                <a:cs typeface="ADLaM Display" panose="02010000000000000000" pitchFamily="2" charset="77"/>
              </a:rPr>
              <a:t>nadu</a:t>
            </a:r>
            <a:endParaRPr lang="en-US" dirty="0">
              <a:latin typeface="ADLaM Display" panose="02010000000000000000" pitchFamily="2" charset="77"/>
              <a:ea typeface="ADLaM Display" panose="02010000000000000000" pitchFamily="2" charset="77"/>
              <a:cs typeface="ADLaM Display" panose="02010000000000000000" pitchFamily="2" charset="77"/>
            </a:endParaRPr>
          </a:p>
        </p:txBody>
      </p:sp>
    </p:spTree>
    <p:extLst>
      <p:ext uri="{BB962C8B-B14F-4D97-AF65-F5344CB8AC3E}">
        <p14:creationId xmlns:p14="http://schemas.microsoft.com/office/powerpoint/2010/main" val="26990801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F37ECD68-89A5-C3F8-F9B9-44883205F171}"/>
              </a:ext>
            </a:extLst>
          </p:cNvPr>
          <p:cNvSpPr txBox="1"/>
          <p:nvPr/>
        </p:nvSpPr>
        <p:spPr>
          <a:xfrm>
            <a:off x="1892299" y="5746186"/>
            <a:ext cx="8928856" cy="512128"/>
          </a:xfrm>
          <a:prstGeom prst="rect">
            <a:avLst/>
          </a:prstGeom>
          <a:noFill/>
          <a:ln w="28575">
            <a:noFill/>
          </a:ln>
        </p:spPr>
        <p:txBody>
          <a:bodyPr wrap="square" rtlCol="0">
            <a:spAutoFit/>
          </a:bodyPr>
          <a:lstStyle/>
          <a:p>
            <a:pPr algn="ctr">
              <a:lnSpc>
                <a:spcPct val="125000"/>
              </a:lnSpc>
              <a:spcAft>
                <a:spcPts val="800"/>
              </a:spcAft>
            </a:pPr>
            <a:r>
              <a:rPr lang="en-US" sz="2400" dirty="0">
                <a:latin typeface="ADLaM Display" panose="02010000000000000000" pitchFamily="2" charset="77"/>
                <a:ea typeface="ADLaM Display" panose="02010000000000000000" pitchFamily="2" charset="77"/>
                <a:cs typeface="ADLaM Display" panose="02010000000000000000" pitchFamily="2" charset="77"/>
              </a:rPr>
              <a:t>Fig 4. C</a:t>
            </a:r>
            <a:r>
              <a:rPr lang="en-US" sz="2400" dirty="0">
                <a:effectLst/>
                <a:latin typeface="ADLaM Display" panose="02010000000000000000" pitchFamily="2" charset="77"/>
                <a:ea typeface="ADLaM Display" panose="02010000000000000000" pitchFamily="2" charset="77"/>
                <a:cs typeface="ADLaM Display" panose="02010000000000000000" pitchFamily="2" charset="77"/>
              </a:rPr>
              <a:t>ategories disease</a:t>
            </a:r>
          </a:p>
        </p:txBody>
      </p:sp>
      <p:sp>
        <p:nvSpPr>
          <p:cNvPr id="29" name="TextBox 28">
            <a:extLst>
              <a:ext uri="{FF2B5EF4-FFF2-40B4-BE49-F238E27FC236}">
                <a16:creationId xmlns:a16="http://schemas.microsoft.com/office/drawing/2014/main" id="{ECA0C1FB-379A-2618-E5DE-F7D1B7696AB9}"/>
              </a:ext>
            </a:extLst>
          </p:cNvPr>
          <p:cNvSpPr txBox="1"/>
          <p:nvPr/>
        </p:nvSpPr>
        <p:spPr>
          <a:xfrm>
            <a:off x="2255336" y="413804"/>
            <a:ext cx="8202783" cy="830997"/>
          </a:xfrm>
          <a:prstGeom prst="rect">
            <a:avLst/>
          </a:prstGeom>
          <a:noFill/>
        </p:spPr>
        <p:txBody>
          <a:bodyPr wrap="square" rtlCol="0">
            <a:spAutoFit/>
          </a:bodyPr>
          <a:lstStyle/>
          <a:p>
            <a:pPr algn="ctr"/>
            <a:r>
              <a:rPr lang="en-IN" sz="4800" b="1" dirty="0">
                <a:latin typeface="Bahnschrift" panose="020B0502040204020203" pitchFamily="34" charset="0"/>
              </a:rPr>
              <a:t>Challenges</a:t>
            </a:r>
          </a:p>
        </p:txBody>
      </p:sp>
      <p:grpSp>
        <p:nvGrpSpPr>
          <p:cNvPr id="2" name="Group 1">
            <a:extLst>
              <a:ext uri="{FF2B5EF4-FFF2-40B4-BE49-F238E27FC236}">
                <a16:creationId xmlns:a16="http://schemas.microsoft.com/office/drawing/2014/main" id="{47CF0367-B9FB-5BCE-4696-4D6C28B162CD}"/>
              </a:ext>
            </a:extLst>
          </p:cNvPr>
          <p:cNvGrpSpPr/>
          <p:nvPr/>
        </p:nvGrpSpPr>
        <p:grpSpPr>
          <a:xfrm>
            <a:off x="-103864" y="0"/>
            <a:ext cx="945130" cy="27795737"/>
            <a:chOff x="-103864" y="-63307"/>
            <a:chExt cx="945130" cy="27795737"/>
          </a:xfrm>
        </p:grpSpPr>
        <p:grpSp>
          <p:nvGrpSpPr>
            <p:cNvPr id="3" name="Group 2">
              <a:extLst>
                <a:ext uri="{FF2B5EF4-FFF2-40B4-BE49-F238E27FC236}">
                  <a16:creationId xmlns:a16="http://schemas.microsoft.com/office/drawing/2014/main" id="{73D9EE33-55B2-789E-5319-C87F189ED105}"/>
                </a:ext>
              </a:extLst>
            </p:cNvPr>
            <p:cNvGrpSpPr/>
            <p:nvPr/>
          </p:nvGrpSpPr>
          <p:grpSpPr>
            <a:xfrm>
              <a:off x="-96639" y="-63307"/>
              <a:ext cx="925553" cy="6962879"/>
              <a:chOff x="-95860" y="-26758"/>
              <a:chExt cx="925553" cy="6962879"/>
            </a:xfrm>
          </p:grpSpPr>
          <p:sp>
            <p:nvSpPr>
              <p:cNvPr id="25" name="Rectangle 24">
                <a:extLst>
                  <a:ext uri="{FF2B5EF4-FFF2-40B4-BE49-F238E27FC236}">
                    <a16:creationId xmlns:a16="http://schemas.microsoft.com/office/drawing/2014/main" id="{DE535508-BE46-D012-1ED7-2A698A634CBD}"/>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6" name="Picture 25" descr="A close-up of a logo&#10;&#10;Description automatically generated">
                <a:extLst>
                  <a:ext uri="{FF2B5EF4-FFF2-40B4-BE49-F238E27FC236}">
                    <a16:creationId xmlns:a16="http://schemas.microsoft.com/office/drawing/2014/main" id="{CFC7CAD0-E4C1-0330-D84A-E865E77CF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7" name="Group 26">
                <a:extLst>
                  <a:ext uri="{FF2B5EF4-FFF2-40B4-BE49-F238E27FC236}">
                    <a16:creationId xmlns:a16="http://schemas.microsoft.com/office/drawing/2014/main" id="{0FA15244-7192-096D-5A56-422EADB62147}"/>
                  </a:ext>
                </a:extLst>
              </p:cNvPr>
              <p:cNvGrpSpPr/>
              <p:nvPr/>
            </p:nvGrpSpPr>
            <p:grpSpPr>
              <a:xfrm>
                <a:off x="-95860" y="970095"/>
                <a:ext cx="925553" cy="5966026"/>
                <a:chOff x="-105661" y="902851"/>
                <a:chExt cx="925553" cy="5966026"/>
              </a:xfrm>
            </p:grpSpPr>
            <p:sp>
              <p:nvSpPr>
                <p:cNvPr id="62" name="Rectangle 61">
                  <a:extLst>
                    <a:ext uri="{FF2B5EF4-FFF2-40B4-BE49-F238E27FC236}">
                      <a16:creationId xmlns:a16="http://schemas.microsoft.com/office/drawing/2014/main" id="{957698BA-0ECB-3D30-FD62-E1804624DE81}"/>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3" name="Text Box 2">
                  <a:extLst>
                    <a:ext uri="{FF2B5EF4-FFF2-40B4-BE49-F238E27FC236}">
                      <a16:creationId xmlns:a16="http://schemas.microsoft.com/office/drawing/2014/main" id="{75D519E7-A68A-1792-79E8-20F3FF44D613}"/>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64" name="Text Box 2">
                  <a:extLst>
                    <a:ext uri="{FF2B5EF4-FFF2-40B4-BE49-F238E27FC236}">
                      <a16:creationId xmlns:a16="http://schemas.microsoft.com/office/drawing/2014/main" id="{75C21236-41E2-0903-2ABB-F0A6B427C1D5}"/>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4" name="Group 3">
              <a:extLst>
                <a:ext uri="{FF2B5EF4-FFF2-40B4-BE49-F238E27FC236}">
                  <a16:creationId xmlns:a16="http://schemas.microsoft.com/office/drawing/2014/main" id="{A45B9FF5-2861-946E-7070-C226BF5A5FAC}"/>
                </a:ext>
              </a:extLst>
            </p:cNvPr>
            <p:cNvGrpSpPr/>
            <p:nvPr/>
          </p:nvGrpSpPr>
          <p:grpSpPr>
            <a:xfrm>
              <a:off x="-84287" y="6882775"/>
              <a:ext cx="925553" cy="6962879"/>
              <a:chOff x="-95860" y="-26758"/>
              <a:chExt cx="925553" cy="6962879"/>
            </a:xfrm>
          </p:grpSpPr>
          <p:sp>
            <p:nvSpPr>
              <p:cNvPr id="19" name="Rectangle 18">
                <a:extLst>
                  <a:ext uri="{FF2B5EF4-FFF2-40B4-BE49-F238E27FC236}">
                    <a16:creationId xmlns:a16="http://schemas.microsoft.com/office/drawing/2014/main" id="{84B60D77-8907-BFA4-BE82-BAD8232C4FD9}"/>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0" name="Picture 19" descr="A close-up of a logo&#10;&#10;Description automatically generated">
                <a:extLst>
                  <a:ext uri="{FF2B5EF4-FFF2-40B4-BE49-F238E27FC236}">
                    <a16:creationId xmlns:a16="http://schemas.microsoft.com/office/drawing/2014/main" id="{E7B506A5-13E2-110E-58FF-5246A3E27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1" name="Group 20">
                <a:extLst>
                  <a:ext uri="{FF2B5EF4-FFF2-40B4-BE49-F238E27FC236}">
                    <a16:creationId xmlns:a16="http://schemas.microsoft.com/office/drawing/2014/main" id="{A529B2FB-1FB4-9D96-7919-348795A2C328}"/>
                  </a:ext>
                </a:extLst>
              </p:cNvPr>
              <p:cNvGrpSpPr/>
              <p:nvPr/>
            </p:nvGrpSpPr>
            <p:grpSpPr>
              <a:xfrm>
                <a:off x="-95860" y="970095"/>
                <a:ext cx="925553" cy="5966026"/>
                <a:chOff x="-105661" y="902851"/>
                <a:chExt cx="925553" cy="5966026"/>
              </a:xfrm>
            </p:grpSpPr>
            <p:sp>
              <p:nvSpPr>
                <p:cNvPr id="22" name="Rectangle 21">
                  <a:extLst>
                    <a:ext uri="{FF2B5EF4-FFF2-40B4-BE49-F238E27FC236}">
                      <a16:creationId xmlns:a16="http://schemas.microsoft.com/office/drawing/2014/main" id="{2136F7B3-64E8-17D2-43E9-2BC7BCD71138}"/>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Text Box 2">
                  <a:extLst>
                    <a:ext uri="{FF2B5EF4-FFF2-40B4-BE49-F238E27FC236}">
                      <a16:creationId xmlns:a16="http://schemas.microsoft.com/office/drawing/2014/main" id="{6AFACD3A-A4BD-B260-B608-5710DB995793}"/>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24" name="Text Box 2">
                  <a:extLst>
                    <a:ext uri="{FF2B5EF4-FFF2-40B4-BE49-F238E27FC236}">
                      <a16:creationId xmlns:a16="http://schemas.microsoft.com/office/drawing/2014/main" id="{F3C02433-0348-1376-9CE2-46F634CCBE4B}"/>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5" name="Group 4">
              <a:extLst>
                <a:ext uri="{FF2B5EF4-FFF2-40B4-BE49-F238E27FC236}">
                  <a16:creationId xmlns:a16="http://schemas.microsoft.com/office/drawing/2014/main" id="{7F2BFA29-A2D3-EB91-CFB7-74021D655833}"/>
                </a:ext>
              </a:extLst>
            </p:cNvPr>
            <p:cNvGrpSpPr/>
            <p:nvPr/>
          </p:nvGrpSpPr>
          <p:grpSpPr>
            <a:xfrm>
              <a:off x="-103864" y="13845654"/>
              <a:ext cx="925553" cy="6962879"/>
              <a:chOff x="-95860" y="-26758"/>
              <a:chExt cx="925553" cy="6962879"/>
            </a:xfrm>
          </p:grpSpPr>
          <p:sp>
            <p:nvSpPr>
              <p:cNvPr id="13" name="Rectangle 12">
                <a:extLst>
                  <a:ext uri="{FF2B5EF4-FFF2-40B4-BE49-F238E27FC236}">
                    <a16:creationId xmlns:a16="http://schemas.microsoft.com/office/drawing/2014/main" id="{B51F6293-0A79-292C-C156-609B605A5171}"/>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14" name="Picture 13" descr="A close-up of a logo&#10;&#10;Description automatically generated">
                <a:extLst>
                  <a:ext uri="{FF2B5EF4-FFF2-40B4-BE49-F238E27FC236}">
                    <a16:creationId xmlns:a16="http://schemas.microsoft.com/office/drawing/2014/main" id="{D6B86415-FB6E-642C-EDCE-EBA8AB910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15" name="Group 14">
                <a:extLst>
                  <a:ext uri="{FF2B5EF4-FFF2-40B4-BE49-F238E27FC236}">
                    <a16:creationId xmlns:a16="http://schemas.microsoft.com/office/drawing/2014/main" id="{89559AAF-0A32-8AC3-E443-38F8586FCC2C}"/>
                  </a:ext>
                </a:extLst>
              </p:cNvPr>
              <p:cNvGrpSpPr/>
              <p:nvPr/>
            </p:nvGrpSpPr>
            <p:grpSpPr>
              <a:xfrm>
                <a:off x="-95860" y="970095"/>
                <a:ext cx="925553" cy="5966026"/>
                <a:chOff x="-105661" y="902851"/>
                <a:chExt cx="925553" cy="5966026"/>
              </a:xfrm>
            </p:grpSpPr>
            <p:sp>
              <p:nvSpPr>
                <p:cNvPr id="16" name="Rectangle 15">
                  <a:extLst>
                    <a:ext uri="{FF2B5EF4-FFF2-40B4-BE49-F238E27FC236}">
                      <a16:creationId xmlns:a16="http://schemas.microsoft.com/office/drawing/2014/main" id="{23B922DF-491A-53CB-152F-460E9C97A20E}"/>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Text Box 2">
                  <a:extLst>
                    <a:ext uri="{FF2B5EF4-FFF2-40B4-BE49-F238E27FC236}">
                      <a16:creationId xmlns:a16="http://schemas.microsoft.com/office/drawing/2014/main" id="{4FB6179A-3173-D7B7-0643-26EDAB018855}"/>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8" name="Text Box 2">
                  <a:extLst>
                    <a:ext uri="{FF2B5EF4-FFF2-40B4-BE49-F238E27FC236}">
                      <a16:creationId xmlns:a16="http://schemas.microsoft.com/office/drawing/2014/main" id="{5889B71E-FA00-17E7-3E3D-A2ACEA7668A3}"/>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6" name="Group 5">
              <a:extLst>
                <a:ext uri="{FF2B5EF4-FFF2-40B4-BE49-F238E27FC236}">
                  <a16:creationId xmlns:a16="http://schemas.microsoft.com/office/drawing/2014/main" id="{DAD1748C-6598-DAC1-CCF3-E56524832CFD}"/>
                </a:ext>
              </a:extLst>
            </p:cNvPr>
            <p:cNvGrpSpPr/>
            <p:nvPr/>
          </p:nvGrpSpPr>
          <p:grpSpPr>
            <a:xfrm>
              <a:off x="-103864" y="20769551"/>
              <a:ext cx="925553" cy="6962879"/>
              <a:chOff x="-95860" y="-26758"/>
              <a:chExt cx="925553" cy="6962879"/>
            </a:xfrm>
          </p:grpSpPr>
          <p:sp>
            <p:nvSpPr>
              <p:cNvPr id="7" name="Rectangle 6">
                <a:extLst>
                  <a:ext uri="{FF2B5EF4-FFF2-40B4-BE49-F238E27FC236}">
                    <a16:creationId xmlns:a16="http://schemas.microsoft.com/office/drawing/2014/main" id="{209FCBE2-2562-B328-59F2-F61CD0AC3C14}"/>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8" name="Picture 7" descr="A close-up of a logo&#10;&#10;Description automatically generated">
                <a:extLst>
                  <a:ext uri="{FF2B5EF4-FFF2-40B4-BE49-F238E27FC236}">
                    <a16:creationId xmlns:a16="http://schemas.microsoft.com/office/drawing/2014/main" id="{12F5DCBF-C0F6-9686-6E98-219FDDC1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9" name="Group 8">
                <a:extLst>
                  <a:ext uri="{FF2B5EF4-FFF2-40B4-BE49-F238E27FC236}">
                    <a16:creationId xmlns:a16="http://schemas.microsoft.com/office/drawing/2014/main" id="{74485A23-764B-59DA-EDBB-67D728537499}"/>
                  </a:ext>
                </a:extLst>
              </p:cNvPr>
              <p:cNvGrpSpPr/>
              <p:nvPr/>
            </p:nvGrpSpPr>
            <p:grpSpPr>
              <a:xfrm>
                <a:off x="-95860" y="970095"/>
                <a:ext cx="925553" cy="5966026"/>
                <a:chOff x="-105661" y="902851"/>
                <a:chExt cx="925553" cy="5966026"/>
              </a:xfrm>
            </p:grpSpPr>
            <p:sp>
              <p:nvSpPr>
                <p:cNvPr id="10" name="Rectangle 9">
                  <a:extLst>
                    <a:ext uri="{FF2B5EF4-FFF2-40B4-BE49-F238E27FC236}">
                      <a16:creationId xmlns:a16="http://schemas.microsoft.com/office/drawing/2014/main" id="{DC590F4C-88FC-2C76-E562-5F55E1BECE68}"/>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Text Box 2">
                  <a:extLst>
                    <a:ext uri="{FF2B5EF4-FFF2-40B4-BE49-F238E27FC236}">
                      <a16:creationId xmlns:a16="http://schemas.microsoft.com/office/drawing/2014/main" id="{50D12D38-684B-115E-68BC-F118FDDB82D5}"/>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2" name="Text Box 2">
                  <a:extLst>
                    <a:ext uri="{FF2B5EF4-FFF2-40B4-BE49-F238E27FC236}">
                      <a16:creationId xmlns:a16="http://schemas.microsoft.com/office/drawing/2014/main" id="{90332F3C-07CD-95C7-20A1-AEBE5A2E57E3}"/>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pic>
        <p:nvPicPr>
          <p:cNvPr id="34" name="Picture 33" descr="A screenshot of a computer screen&#10;&#10;Description automatically generated">
            <a:extLst>
              <a:ext uri="{FF2B5EF4-FFF2-40B4-BE49-F238E27FC236}">
                <a16:creationId xmlns:a16="http://schemas.microsoft.com/office/drawing/2014/main" id="{DD985AC0-7F82-5A8F-9450-200C9F83C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847" y="1220226"/>
            <a:ext cx="9635795" cy="4417547"/>
          </a:xfrm>
          <a:prstGeom prst="rect">
            <a:avLst/>
          </a:prstGeom>
        </p:spPr>
      </p:pic>
    </p:spTree>
    <p:extLst>
      <p:ext uri="{BB962C8B-B14F-4D97-AF65-F5344CB8AC3E}">
        <p14:creationId xmlns:p14="http://schemas.microsoft.com/office/powerpoint/2010/main" val="2431477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4A28F470-B2A3-4B5D-F41C-CAAC3DBF8B3D}"/>
              </a:ext>
            </a:extLst>
          </p:cNvPr>
          <p:cNvSpPr/>
          <p:nvPr/>
        </p:nvSpPr>
        <p:spPr>
          <a:xfrm>
            <a:off x="897144" y="1326138"/>
            <a:ext cx="2700010" cy="640931"/>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703E5DB-7122-F79C-1605-C9876717E125}"/>
              </a:ext>
            </a:extLst>
          </p:cNvPr>
          <p:cNvSpPr txBox="1"/>
          <p:nvPr/>
        </p:nvSpPr>
        <p:spPr>
          <a:xfrm>
            <a:off x="783615" y="1423093"/>
            <a:ext cx="2927071" cy="461665"/>
          </a:xfrm>
          <a:prstGeom prst="rect">
            <a:avLst/>
          </a:prstGeom>
          <a:noFill/>
        </p:spPr>
        <p:txBody>
          <a:bodyPr wrap="square" rtlCol="0">
            <a:spAutoFit/>
          </a:bodyPr>
          <a:lstStyle/>
          <a:p>
            <a:pPr algn="ctr"/>
            <a:r>
              <a:rPr lang="en-IN" sz="2400" b="1" dirty="0">
                <a:solidFill>
                  <a:schemeClr val="bg1"/>
                </a:solidFill>
                <a:latin typeface="Bahnschrift" panose="020B0502040204020203" pitchFamily="34" charset="0"/>
              </a:rPr>
              <a:t>% of Diseases</a:t>
            </a:r>
          </a:p>
        </p:txBody>
      </p:sp>
      <p:sp>
        <p:nvSpPr>
          <p:cNvPr id="32" name="TextBox 31">
            <a:extLst>
              <a:ext uri="{FF2B5EF4-FFF2-40B4-BE49-F238E27FC236}">
                <a16:creationId xmlns:a16="http://schemas.microsoft.com/office/drawing/2014/main" id="{26E26E5F-F17A-E3AF-1856-5AA6FACA8FBE}"/>
              </a:ext>
            </a:extLst>
          </p:cNvPr>
          <p:cNvSpPr txBox="1"/>
          <p:nvPr/>
        </p:nvSpPr>
        <p:spPr>
          <a:xfrm>
            <a:off x="625140" y="2337308"/>
            <a:ext cx="3244143" cy="461665"/>
          </a:xfrm>
          <a:prstGeom prst="rect">
            <a:avLst/>
          </a:prstGeom>
          <a:noFill/>
        </p:spPr>
        <p:txBody>
          <a:bodyPr wrap="square" rtlCol="0">
            <a:spAutoFit/>
          </a:bodyPr>
          <a:lstStyle/>
          <a:p>
            <a:pPr algn="ctr"/>
            <a:r>
              <a:rPr lang="en-IN" sz="2400" b="1" dirty="0">
                <a:latin typeface="Bahnschrift" panose="020B0502040204020203" pitchFamily="34" charset="0"/>
              </a:rPr>
              <a:t>Age vs Disease</a:t>
            </a:r>
          </a:p>
        </p:txBody>
      </p:sp>
      <p:sp>
        <p:nvSpPr>
          <p:cNvPr id="34" name="TextBox 33">
            <a:extLst>
              <a:ext uri="{FF2B5EF4-FFF2-40B4-BE49-F238E27FC236}">
                <a16:creationId xmlns:a16="http://schemas.microsoft.com/office/drawing/2014/main" id="{2883D55F-FE6D-ADE1-D087-4F5777F3EB1F}"/>
              </a:ext>
            </a:extLst>
          </p:cNvPr>
          <p:cNvSpPr txBox="1"/>
          <p:nvPr/>
        </p:nvSpPr>
        <p:spPr>
          <a:xfrm>
            <a:off x="753420" y="3644280"/>
            <a:ext cx="3819574" cy="369332"/>
          </a:xfrm>
          <a:prstGeom prst="rect">
            <a:avLst/>
          </a:prstGeom>
          <a:noFill/>
        </p:spPr>
        <p:txBody>
          <a:bodyPr wrap="square" rtlCol="0">
            <a:spAutoFit/>
          </a:bodyPr>
          <a:lstStyle/>
          <a:p>
            <a:r>
              <a:rPr lang="en-IN" b="1" dirty="0">
                <a:latin typeface="Bahnschrift" panose="020B0502040204020203" pitchFamily="34" charset="0"/>
              </a:rPr>
              <a:t> Diseases based on Location</a:t>
            </a:r>
            <a:endParaRPr lang="en-IN" b="0" dirty="0">
              <a:solidFill>
                <a:schemeClr val="tx1">
                  <a:lumMod val="95000"/>
                  <a:lumOff val="5000"/>
                </a:schemeClr>
              </a:solidFill>
              <a:effectLst/>
              <a:latin typeface="Bahnschrift" panose="020B0502040204020203" pitchFamily="34" charset="0"/>
            </a:endParaRPr>
          </a:p>
        </p:txBody>
      </p:sp>
      <p:sp>
        <p:nvSpPr>
          <p:cNvPr id="35" name="TextBox 34">
            <a:extLst>
              <a:ext uri="{FF2B5EF4-FFF2-40B4-BE49-F238E27FC236}">
                <a16:creationId xmlns:a16="http://schemas.microsoft.com/office/drawing/2014/main" id="{D03D4400-F264-1F46-0F22-3CF5BA121D05}"/>
              </a:ext>
            </a:extLst>
          </p:cNvPr>
          <p:cNvSpPr txBox="1"/>
          <p:nvPr/>
        </p:nvSpPr>
        <p:spPr>
          <a:xfrm>
            <a:off x="333049" y="4265575"/>
            <a:ext cx="4130984" cy="369332"/>
          </a:xfrm>
          <a:prstGeom prst="rect">
            <a:avLst/>
          </a:prstGeom>
          <a:noFill/>
        </p:spPr>
        <p:txBody>
          <a:bodyPr wrap="square" rtlCol="0">
            <a:spAutoFit/>
          </a:bodyPr>
          <a:lstStyle/>
          <a:p>
            <a:pPr algn="ctr"/>
            <a:r>
              <a:rPr lang="en-IN" b="1" dirty="0">
                <a:latin typeface="Bahnschrift" panose="020B0502040204020203" pitchFamily="34" charset="0"/>
              </a:rPr>
              <a:t>Diseases for Male on Location </a:t>
            </a:r>
          </a:p>
        </p:txBody>
      </p:sp>
      <p:grpSp>
        <p:nvGrpSpPr>
          <p:cNvPr id="171" name="Group 170">
            <a:extLst>
              <a:ext uri="{FF2B5EF4-FFF2-40B4-BE49-F238E27FC236}">
                <a16:creationId xmlns:a16="http://schemas.microsoft.com/office/drawing/2014/main" id="{AD597641-B91C-A37D-BA01-FB4629092FF3}"/>
              </a:ext>
            </a:extLst>
          </p:cNvPr>
          <p:cNvGrpSpPr/>
          <p:nvPr/>
        </p:nvGrpSpPr>
        <p:grpSpPr>
          <a:xfrm>
            <a:off x="-118110" y="0"/>
            <a:ext cx="945130" cy="27795737"/>
            <a:chOff x="-103864" y="-63307"/>
            <a:chExt cx="945130" cy="27795737"/>
          </a:xfrm>
        </p:grpSpPr>
        <p:grpSp>
          <p:nvGrpSpPr>
            <p:cNvPr id="172" name="Group 171">
              <a:extLst>
                <a:ext uri="{FF2B5EF4-FFF2-40B4-BE49-F238E27FC236}">
                  <a16:creationId xmlns:a16="http://schemas.microsoft.com/office/drawing/2014/main" id="{9EC80B4A-72D0-CCBF-2846-48C0E2C3D1BF}"/>
                </a:ext>
              </a:extLst>
            </p:cNvPr>
            <p:cNvGrpSpPr/>
            <p:nvPr/>
          </p:nvGrpSpPr>
          <p:grpSpPr>
            <a:xfrm>
              <a:off x="-96639" y="-63307"/>
              <a:ext cx="925553" cy="6962879"/>
              <a:chOff x="-95860" y="-26758"/>
              <a:chExt cx="925553" cy="6962879"/>
            </a:xfrm>
          </p:grpSpPr>
          <p:sp>
            <p:nvSpPr>
              <p:cNvPr id="194" name="Rectangle 193">
                <a:extLst>
                  <a:ext uri="{FF2B5EF4-FFF2-40B4-BE49-F238E27FC236}">
                    <a16:creationId xmlns:a16="http://schemas.microsoft.com/office/drawing/2014/main" id="{76236044-A10A-7960-212D-248742F431BB}"/>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195" name="Picture 194" descr="A close-up of a logo&#10;&#10;Description automatically generated">
                <a:extLst>
                  <a:ext uri="{FF2B5EF4-FFF2-40B4-BE49-F238E27FC236}">
                    <a16:creationId xmlns:a16="http://schemas.microsoft.com/office/drawing/2014/main" id="{6BEDAD03-755E-1ECB-2C98-349FF50B9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196" name="Group 195">
                <a:extLst>
                  <a:ext uri="{FF2B5EF4-FFF2-40B4-BE49-F238E27FC236}">
                    <a16:creationId xmlns:a16="http://schemas.microsoft.com/office/drawing/2014/main" id="{FF58BA9A-F250-9AFE-71E7-C2A5A4FA4B92}"/>
                  </a:ext>
                </a:extLst>
              </p:cNvPr>
              <p:cNvGrpSpPr/>
              <p:nvPr/>
            </p:nvGrpSpPr>
            <p:grpSpPr>
              <a:xfrm>
                <a:off x="-95860" y="970095"/>
                <a:ext cx="925553" cy="5966026"/>
                <a:chOff x="-105661" y="902851"/>
                <a:chExt cx="925553" cy="5966026"/>
              </a:xfrm>
            </p:grpSpPr>
            <p:sp>
              <p:nvSpPr>
                <p:cNvPr id="197" name="Rectangle 196">
                  <a:extLst>
                    <a:ext uri="{FF2B5EF4-FFF2-40B4-BE49-F238E27FC236}">
                      <a16:creationId xmlns:a16="http://schemas.microsoft.com/office/drawing/2014/main" id="{2D86D490-4ABF-5CE8-5FFA-EE6F6556D5F1}"/>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8" name="Text Box 2">
                  <a:extLst>
                    <a:ext uri="{FF2B5EF4-FFF2-40B4-BE49-F238E27FC236}">
                      <a16:creationId xmlns:a16="http://schemas.microsoft.com/office/drawing/2014/main" id="{DD15CF40-F132-D4A7-A067-9D0D38BAC926}"/>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99" name="Text Box 2">
                  <a:extLst>
                    <a:ext uri="{FF2B5EF4-FFF2-40B4-BE49-F238E27FC236}">
                      <a16:creationId xmlns:a16="http://schemas.microsoft.com/office/drawing/2014/main" id="{21127271-C2FE-16AC-18B7-A54538C4D48E}"/>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173" name="Group 172">
              <a:extLst>
                <a:ext uri="{FF2B5EF4-FFF2-40B4-BE49-F238E27FC236}">
                  <a16:creationId xmlns:a16="http://schemas.microsoft.com/office/drawing/2014/main" id="{B19CBEE8-12A1-B9B2-CFB8-E312CB86D3F6}"/>
                </a:ext>
              </a:extLst>
            </p:cNvPr>
            <p:cNvGrpSpPr/>
            <p:nvPr/>
          </p:nvGrpSpPr>
          <p:grpSpPr>
            <a:xfrm>
              <a:off x="-84287" y="6882775"/>
              <a:ext cx="925553" cy="6962879"/>
              <a:chOff x="-95860" y="-26758"/>
              <a:chExt cx="925553" cy="6962879"/>
            </a:xfrm>
          </p:grpSpPr>
          <p:sp>
            <p:nvSpPr>
              <p:cNvPr id="188" name="Rectangle 187">
                <a:extLst>
                  <a:ext uri="{FF2B5EF4-FFF2-40B4-BE49-F238E27FC236}">
                    <a16:creationId xmlns:a16="http://schemas.microsoft.com/office/drawing/2014/main" id="{5BC9C92E-573F-43ED-8F96-0315E39114C1}"/>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189" name="Picture 188" descr="A close-up of a logo&#10;&#10;Description automatically generated">
                <a:extLst>
                  <a:ext uri="{FF2B5EF4-FFF2-40B4-BE49-F238E27FC236}">
                    <a16:creationId xmlns:a16="http://schemas.microsoft.com/office/drawing/2014/main" id="{B67B1C21-EDE0-0226-9E3A-B7B8EA031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190" name="Group 189">
                <a:extLst>
                  <a:ext uri="{FF2B5EF4-FFF2-40B4-BE49-F238E27FC236}">
                    <a16:creationId xmlns:a16="http://schemas.microsoft.com/office/drawing/2014/main" id="{88747E82-8E50-5EA4-C30B-AC85E2170201}"/>
                  </a:ext>
                </a:extLst>
              </p:cNvPr>
              <p:cNvGrpSpPr/>
              <p:nvPr/>
            </p:nvGrpSpPr>
            <p:grpSpPr>
              <a:xfrm>
                <a:off x="-95860" y="970095"/>
                <a:ext cx="925553" cy="5966026"/>
                <a:chOff x="-105661" y="902851"/>
                <a:chExt cx="925553" cy="5966026"/>
              </a:xfrm>
            </p:grpSpPr>
            <p:sp>
              <p:nvSpPr>
                <p:cNvPr id="191" name="Rectangle 190">
                  <a:extLst>
                    <a:ext uri="{FF2B5EF4-FFF2-40B4-BE49-F238E27FC236}">
                      <a16:creationId xmlns:a16="http://schemas.microsoft.com/office/drawing/2014/main" id="{7709A025-912C-4BCA-AA75-346A2F37BBF5}"/>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2" name="Text Box 2">
                  <a:extLst>
                    <a:ext uri="{FF2B5EF4-FFF2-40B4-BE49-F238E27FC236}">
                      <a16:creationId xmlns:a16="http://schemas.microsoft.com/office/drawing/2014/main" id="{F074B13A-FF61-4944-2E92-57464FFE7A4A}"/>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93" name="Text Box 2">
                  <a:extLst>
                    <a:ext uri="{FF2B5EF4-FFF2-40B4-BE49-F238E27FC236}">
                      <a16:creationId xmlns:a16="http://schemas.microsoft.com/office/drawing/2014/main" id="{F6984733-78FD-D9AA-184A-A033AEFB8782}"/>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174" name="Group 173">
              <a:extLst>
                <a:ext uri="{FF2B5EF4-FFF2-40B4-BE49-F238E27FC236}">
                  <a16:creationId xmlns:a16="http://schemas.microsoft.com/office/drawing/2014/main" id="{00FB162A-A17E-FD0C-F705-B776912C869E}"/>
                </a:ext>
              </a:extLst>
            </p:cNvPr>
            <p:cNvGrpSpPr/>
            <p:nvPr/>
          </p:nvGrpSpPr>
          <p:grpSpPr>
            <a:xfrm>
              <a:off x="-103864" y="13845654"/>
              <a:ext cx="925553" cy="6962879"/>
              <a:chOff x="-95860" y="-26758"/>
              <a:chExt cx="925553" cy="6962879"/>
            </a:xfrm>
          </p:grpSpPr>
          <p:sp>
            <p:nvSpPr>
              <p:cNvPr id="182" name="Rectangle 181">
                <a:extLst>
                  <a:ext uri="{FF2B5EF4-FFF2-40B4-BE49-F238E27FC236}">
                    <a16:creationId xmlns:a16="http://schemas.microsoft.com/office/drawing/2014/main" id="{AB2C64D0-9654-7C2F-50DE-879A3080D883}"/>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183" name="Picture 182" descr="A close-up of a logo&#10;&#10;Description automatically generated">
                <a:extLst>
                  <a:ext uri="{FF2B5EF4-FFF2-40B4-BE49-F238E27FC236}">
                    <a16:creationId xmlns:a16="http://schemas.microsoft.com/office/drawing/2014/main" id="{D8F7D1A8-5280-4645-9627-62ED402DE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184" name="Group 183">
                <a:extLst>
                  <a:ext uri="{FF2B5EF4-FFF2-40B4-BE49-F238E27FC236}">
                    <a16:creationId xmlns:a16="http://schemas.microsoft.com/office/drawing/2014/main" id="{8AA0ABBA-86FE-5145-83E2-90E5C2459830}"/>
                  </a:ext>
                </a:extLst>
              </p:cNvPr>
              <p:cNvGrpSpPr/>
              <p:nvPr/>
            </p:nvGrpSpPr>
            <p:grpSpPr>
              <a:xfrm>
                <a:off x="-95860" y="970095"/>
                <a:ext cx="925553" cy="5966026"/>
                <a:chOff x="-105661" y="902851"/>
                <a:chExt cx="925553" cy="5966026"/>
              </a:xfrm>
            </p:grpSpPr>
            <p:sp>
              <p:nvSpPr>
                <p:cNvPr id="185" name="Rectangle 184">
                  <a:extLst>
                    <a:ext uri="{FF2B5EF4-FFF2-40B4-BE49-F238E27FC236}">
                      <a16:creationId xmlns:a16="http://schemas.microsoft.com/office/drawing/2014/main" id="{E5979476-58EF-50FE-083E-05C99CA01F37}"/>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6" name="Text Box 2">
                  <a:extLst>
                    <a:ext uri="{FF2B5EF4-FFF2-40B4-BE49-F238E27FC236}">
                      <a16:creationId xmlns:a16="http://schemas.microsoft.com/office/drawing/2014/main" id="{F4FCAA69-D5E9-DEBB-AFEC-5A06E0D8CD98}"/>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87" name="Text Box 2">
                  <a:extLst>
                    <a:ext uri="{FF2B5EF4-FFF2-40B4-BE49-F238E27FC236}">
                      <a16:creationId xmlns:a16="http://schemas.microsoft.com/office/drawing/2014/main" id="{63085AA6-D8ED-D71B-5D7A-B27A93EA8E27}"/>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175" name="Group 174">
              <a:extLst>
                <a:ext uri="{FF2B5EF4-FFF2-40B4-BE49-F238E27FC236}">
                  <a16:creationId xmlns:a16="http://schemas.microsoft.com/office/drawing/2014/main" id="{70EE5A38-B0DB-FE1E-CE72-1CADED74F652}"/>
                </a:ext>
              </a:extLst>
            </p:cNvPr>
            <p:cNvGrpSpPr/>
            <p:nvPr/>
          </p:nvGrpSpPr>
          <p:grpSpPr>
            <a:xfrm>
              <a:off x="-103864" y="20769551"/>
              <a:ext cx="925553" cy="6962879"/>
              <a:chOff x="-95860" y="-26758"/>
              <a:chExt cx="925553" cy="6962879"/>
            </a:xfrm>
          </p:grpSpPr>
          <p:sp>
            <p:nvSpPr>
              <p:cNvPr id="176" name="Rectangle 175">
                <a:extLst>
                  <a:ext uri="{FF2B5EF4-FFF2-40B4-BE49-F238E27FC236}">
                    <a16:creationId xmlns:a16="http://schemas.microsoft.com/office/drawing/2014/main" id="{6B30A376-4943-228F-86EF-08207CAA9E68}"/>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177" name="Picture 176" descr="A close-up of a logo&#10;&#10;Description automatically generated">
                <a:extLst>
                  <a:ext uri="{FF2B5EF4-FFF2-40B4-BE49-F238E27FC236}">
                    <a16:creationId xmlns:a16="http://schemas.microsoft.com/office/drawing/2014/main" id="{165E1E6B-BB79-321D-62DB-DFB6308C1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178" name="Group 177">
                <a:extLst>
                  <a:ext uri="{FF2B5EF4-FFF2-40B4-BE49-F238E27FC236}">
                    <a16:creationId xmlns:a16="http://schemas.microsoft.com/office/drawing/2014/main" id="{8632C19D-6A9A-7EF5-8BEC-2ED8DAEC254B}"/>
                  </a:ext>
                </a:extLst>
              </p:cNvPr>
              <p:cNvGrpSpPr/>
              <p:nvPr/>
            </p:nvGrpSpPr>
            <p:grpSpPr>
              <a:xfrm>
                <a:off x="-95860" y="970095"/>
                <a:ext cx="925553" cy="5966026"/>
                <a:chOff x="-105661" y="902851"/>
                <a:chExt cx="925553" cy="5966026"/>
              </a:xfrm>
            </p:grpSpPr>
            <p:sp>
              <p:nvSpPr>
                <p:cNvPr id="179" name="Rectangle 178">
                  <a:extLst>
                    <a:ext uri="{FF2B5EF4-FFF2-40B4-BE49-F238E27FC236}">
                      <a16:creationId xmlns:a16="http://schemas.microsoft.com/office/drawing/2014/main" id="{4ACF703C-0283-E425-29E9-0F6689EE6F4E}"/>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0" name="Text Box 2">
                  <a:extLst>
                    <a:ext uri="{FF2B5EF4-FFF2-40B4-BE49-F238E27FC236}">
                      <a16:creationId xmlns:a16="http://schemas.microsoft.com/office/drawing/2014/main" id="{713CDDEC-2521-18FE-A6C5-C73B3646AABF}"/>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81" name="Text Box 2">
                  <a:extLst>
                    <a:ext uri="{FF2B5EF4-FFF2-40B4-BE49-F238E27FC236}">
                      <a16:creationId xmlns:a16="http://schemas.microsoft.com/office/drawing/2014/main" id="{4C04F03C-02BC-735C-60E3-A2BECE02BBA0}"/>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pic>
        <p:nvPicPr>
          <p:cNvPr id="203" name="Picture 202" descr="A pie chart with different colored circles&#10;&#10;Description automatically generated">
            <a:extLst>
              <a:ext uri="{FF2B5EF4-FFF2-40B4-BE49-F238E27FC236}">
                <a16:creationId xmlns:a16="http://schemas.microsoft.com/office/drawing/2014/main" id="{C5BBEB94-B41D-805E-EEBA-AC41484F8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9907" y="3212975"/>
            <a:ext cx="4506303" cy="3632721"/>
          </a:xfrm>
          <a:prstGeom prst="rect">
            <a:avLst/>
          </a:prstGeom>
        </p:spPr>
      </p:pic>
      <p:pic>
        <p:nvPicPr>
          <p:cNvPr id="201" name="Picture 200" descr="A graph of a number of diseases&#10;&#10;Description automatically generated">
            <a:extLst>
              <a:ext uri="{FF2B5EF4-FFF2-40B4-BE49-F238E27FC236}">
                <a16:creationId xmlns:a16="http://schemas.microsoft.com/office/drawing/2014/main" id="{143B698E-4225-B844-7C15-0C853DB31E12}"/>
              </a:ext>
            </a:extLst>
          </p:cNvPr>
          <p:cNvPicPr>
            <a:picLocks noChangeAspect="1"/>
          </p:cNvPicPr>
          <p:nvPr/>
        </p:nvPicPr>
        <p:blipFill rotWithShape="1">
          <a:blip r:embed="rId4">
            <a:extLst>
              <a:ext uri="{28A0092B-C50C-407E-A947-70E740481C1C}">
                <a14:useLocalDpi xmlns:a14="http://schemas.microsoft.com/office/drawing/2010/main" val="0"/>
              </a:ext>
            </a:extLst>
          </a:blip>
          <a:srcRect l="-1" r="-145"/>
          <a:stretch/>
        </p:blipFill>
        <p:spPr>
          <a:xfrm>
            <a:off x="3671669" y="68397"/>
            <a:ext cx="4797082" cy="3632721"/>
          </a:xfrm>
          <a:prstGeom prst="rect">
            <a:avLst/>
          </a:prstGeom>
        </p:spPr>
      </p:pic>
      <p:sp>
        <p:nvSpPr>
          <p:cNvPr id="33" name="TextBox 32">
            <a:extLst>
              <a:ext uri="{FF2B5EF4-FFF2-40B4-BE49-F238E27FC236}">
                <a16:creationId xmlns:a16="http://schemas.microsoft.com/office/drawing/2014/main" id="{F11953A0-D46E-1CAA-671F-91F197E11F30}"/>
              </a:ext>
            </a:extLst>
          </p:cNvPr>
          <p:cNvSpPr txBox="1"/>
          <p:nvPr/>
        </p:nvSpPr>
        <p:spPr>
          <a:xfrm>
            <a:off x="889184" y="3022986"/>
            <a:ext cx="3244143" cy="369332"/>
          </a:xfrm>
          <a:prstGeom prst="rect">
            <a:avLst/>
          </a:prstGeom>
          <a:noFill/>
        </p:spPr>
        <p:txBody>
          <a:bodyPr wrap="square" rtlCol="0">
            <a:spAutoFit/>
          </a:bodyPr>
          <a:lstStyle/>
          <a:p>
            <a:r>
              <a:rPr lang="en-IN" b="1" dirty="0">
                <a:latin typeface="Bahnschrift" panose="020B0502040204020203" pitchFamily="34" charset="0"/>
              </a:rPr>
              <a:t> Diseases based on Sex</a:t>
            </a:r>
            <a:endParaRPr lang="en-IN" b="0" dirty="0">
              <a:solidFill>
                <a:schemeClr val="tx1">
                  <a:lumMod val="95000"/>
                  <a:lumOff val="5000"/>
                </a:schemeClr>
              </a:solidFill>
              <a:effectLst/>
              <a:latin typeface="Bahnschrift" panose="020B0502040204020203" pitchFamily="34" charset="0"/>
            </a:endParaRPr>
          </a:p>
        </p:txBody>
      </p:sp>
      <p:sp>
        <p:nvSpPr>
          <p:cNvPr id="204" name="TextBox 203">
            <a:extLst>
              <a:ext uri="{FF2B5EF4-FFF2-40B4-BE49-F238E27FC236}">
                <a16:creationId xmlns:a16="http://schemas.microsoft.com/office/drawing/2014/main" id="{A18A8C74-DDDF-79B6-F760-9F3C80727D09}"/>
              </a:ext>
            </a:extLst>
          </p:cNvPr>
          <p:cNvSpPr txBox="1"/>
          <p:nvPr/>
        </p:nvSpPr>
        <p:spPr>
          <a:xfrm>
            <a:off x="-12240" y="4884254"/>
            <a:ext cx="4797082" cy="353943"/>
          </a:xfrm>
          <a:prstGeom prst="rect">
            <a:avLst/>
          </a:prstGeom>
          <a:noFill/>
        </p:spPr>
        <p:txBody>
          <a:bodyPr wrap="square" rtlCol="0">
            <a:spAutoFit/>
          </a:bodyPr>
          <a:lstStyle/>
          <a:p>
            <a:pPr algn="ctr"/>
            <a:r>
              <a:rPr lang="en-IN" sz="1700" b="1" dirty="0">
                <a:latin typeface="Bahnschrift" panose="020B0502040204020203" pitchFamily="34" charset="0"/>
              </a:rPr>
              <a:t>Diseases for Female on Location </a:t>
            </a:r>
          </a:p>
        </p:txBody>
      </p:sp>
      <p:sp>
        <p:nvSpPr>
          <p:cNvPr id="205" name="TextBox 204">
            <a:extLst>
              <a:ext uri="{FF2B5EF4-FFF2-40B4-BE49-F238E27FC236}">
                <a16:creationId xmlns:a16="http://schemas.microsoft.com/office/drawing/2014/main" id="{1BC273E8-39CC-0A77-A34A-57719D32D461}"/>
              </a:ext>
            </a:extLst>
          </p:cNvPr>
          <p:cNvSpPr txBox="1"/>
          <p:nvPr/>
        </p:nvSpPr>
        <p:spPr>
          <a:xfrm>
            <a:off x="971160" y="5487544"/>
            <a:ext cx="2551978" cy="369332"/>
          </a:xfrm>
          <a:prstGeom prst="rect">
            <a:avLst/>
          </a:prstGeom>
          <a:noFill/>
        </p:spPr>
        <p:txBody>
          <a:bodyPr wrap="square" rtlCol="0">
            <a:spAutoFit/>
          </a:bodyPr>
          <a:lstStyle/>
          <a:p>
            <a:r>
              <a:rPr lang="en-IN" b="1" dirty="0">
                <a:latin typeface="Bahnschrift" panose="020B0502040204020203" pitchFamily="34" charset="0"/>
              </a:rPr>
              <a:t>Age based on Location</a:t>
            </a:r>
            <a:endParaRPr lang="en-IN" b="0" dirty="0">
              <a:solidFill>
                <a:schemeClr val="tx1">
                  <a:lumMod val="95000"/>
                  <a:lumOff val="5000"/>
                </a:schemeClr>
              </a:solidFill>
              <a:effectLst/>
              <a:latin typeface="Bahnschrift" panose="020B0502040204020203" pitchFamily="34" charset="0"/>
            </a:endParaRPr>
          </a:p>
        </p:txBody>
      </p:sp>
    </p:spTree>
    <p:extLst>
      <p:ext uri="{BB962C8B-B14F-4D97-AF65-F5344CB8AC3E}">
        <p14:creationId xmlns:p14="http://schemas.microsoft.com/office/powerpoint/2010/main" val="557918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AADAEF24-E3B7-B548-A277-E114DDC92071}"/>
              </a:ext>
            </a:extLst>
          </p:cNvPr>
          <p:cNvSpPr/>
          <p:nvPr/>
        </p:nvSpPr>
        <p:spPr>
          <a:xfrm>
            <a:off x="985330" y="2281385"/>
            <a:ext cx="3244143" cy="584775"/>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FA66BF22-D939-C0CC-C43E-C513F646F8B1}"/>
              </a:ext>
            </a:extLst>
          </p:cNvPr>
          <p:cNvSpPr txBox="1"/>
          <p:nvPr/>
        </p:nvSpPr>
        <p:spPr>
          <a:xfrm>
            <a:off x="985329" y="1430648"/>
            <a:ext cx="3244143" cy="584775"/>
          </a:xfrm>
          <a:prstGeom prst="rect">
            <a:avLst/>
          </a:prstGeom>
          <a:noFill/>
        </p:spPr>
        <p:txBody>
          <a:bodyPr wrap="square" rtlCol="0">
            <a:spAutoFit/>
          </a:bodyPr>
          <a:lstStyle/>
          <a:p>
            <a:pPr algn="ctr"/>
            <a:r>
              <a:rPr lang="en-IN" sz="3200" b="1" dirty="0">
                <a:latin typeface="Bahnschrift" panose="020B0502040204020203" pitchFamily="34" charset="0"/>
              </a:rPr>
              <a:t>% of Diseases</a:t>
            </a:r>
          </a:p>
        </p:txBody>
      </p:sp>
      <p:sp>
        <p:nvSpPr>
          <p:cNvPr id="38" name="TextBox 37">
            <a:extLst>
              <a:ext uri="{FF2B5EF4-FFF2-40B4-BE49-F238E27FC236}">
                <a16:creationId xmlns:a16="http://schemas.microsoft.com/office/drawing/2014/main" id="{506B5F24-26F3-8E4B-BAC4-024BFB4F79DC}"/>
              </a:ext>
            </a:extLst>
          </p:cNvPr>
          <p:cNvSpPr txBox="1"/>
          <p:nvPr/>
        </p:nvSpPr>
        <p:spPr>
          <a:xfrm>
            <a:off x="821689" y="3000909"/>
            <a:ext cx="3452739" cy="1077218"/>
          </a:xfrm>
          <a:prstGeom prst="rect">
            <a:avLst/>
          </a:prstGeom>
          <a:noFill/>
        </p:spPr>
        <p:txBody>
          <a:bodyPr wrap="square" rtlCol="0">
            <a:spAutoFit/>
          </a:bodyPr>
          <a:lstStyle/>
          <a:p>
            <a:pPr algn="ctr"/>
            <a:r>
              <a:rPr lang="en-IN" sz="3200" b="1" dirty="0">
                <a:latin typeface="Bahnschrift" panose="020B0502040204020203" pitchFamily="34" charset="0"/>
              </a:rPr>
              <a:t> </a:t>
            </a:r>
            <a:r>
              <a:rPr lang="en-IN" sz="2400" b="1" dirty="0">
                <a:latin typeface="Bahnschrift" panose="020B0502040204020203" pitchFamily="34" charset="0"/>
              </a:rPr>
              <a:t>Diseases</a:t>
            </a:r>
            <a:r>
              <a:rPr lang="en-IN" sz="2800" b="1" dirty="0">
                <a:latin typeface="Bahnschrift" panose="020B0502040204020203" pitchFamily="34" charset="0"/>
              </a:rPr>
              <a:t> </a:t>
            </a:r>
            <a:r>
              <a:rPr lang="en-IN" sz="2000" b="1" dirty="0">
                <a:latin typeface="Bahnschrift" panose="020B0502040204020203" pitchFamily="34" charset="0"/>
              </a:rPr>
              <a:t>based on </a:t>
            </a:r>
            <a:r>
              <a:rPr lang="en-IN" sz="2400" b="1" dirty="0">
                <a:latin typeface="Bahnschrift" panose="020B0502040204020203" pitchFamily="34" charset="0"/>
              </a:rPr>
              <a:t>Sex</a:t>
            </a:r>
            <a:endParaRPr lang="en-IN" sz="2400" b="0" dirty="0">
              <a:solidFill>
                <a:schemeClr val="tx1">
                  <a:lumMod val="95000"/>
                  <a:lumOff val="5000"/>
                </a:schemeClr>
              </a:solidFill>
              <a:effectLst/>
              <a:latin typeface="Bahnschrift" panose="020B0502040204020203" pitchFamily="34" charset="0"/>
            </a:endParaRPr>
          </a:p>
          <a:p>
            <a:pPr algn="ctr"/>
            <a:endParaRPr lang="en-IN" sz="3200" b="1" dirty="0">
              <a:latin typeface="Bahnschrift" panose="020B0502040204020203" pitchFamily="34" charset="0"/>
            </a:endParaRPr>
          </a:p>
        </p:txBody>
      </p:sp>
      <p:sp>
        <p:nvSpPr>
          <p:cNvPr id="39" name="TextBox 38">
            <a:extLst>
              <a:ext uri="{FF2B5EF4-FFF2-40B4-BE49-F238E27FC236}">
                <a16:creationId xmlns:a16="http://schemas.microsoft.com/office/drawing/2014/main" id="{FF164053-D2D8-7E9F-8F45-6587CA952104}"/>
              </a:ext>
            </a:extLst>
          </p:cNvPr>
          <p:cNvSpPr txBox="1"/>
          <p:nvPr/>
        </p:nvSpPr>
        <p:spPr>
          <a:xfrm>
            <a:off x="0" y="3798662"/>
            <a:ext cx="5093503" cy="861774"/>
          </a:xfrm>
          <a:prstGeom prst="rect">
            <a:avLst/>
          </a:prstGeom>
          <a:noFill/>
        </p:spPr>
        <p:txBody>
          <a:bodyPr wrap="square" rtlCol="0">
            <a:spAutoFit/>
          </a:bodyPr>
          <a:lstStyle/>
          <a:p>
            <a:pPr algn="ctr"/>
            <a:r>
              <a:rPr lang="en-IN" b="1" dirty="0">
                <a:latin typeface="Bahnschrift" panose="020B0502040204020203" pitchFamily="34" charset="0"/>
              </a:rPr>
              <a:t> Diseases based on Location</a:t>
            </a:r>
            <a:endParaRPr lang="en-IN" b="0" dirty="0">
              <a:solidFill>
                <a:schemeClr val="tx1">
                  <a:lumMod val="95000"/>
                  <a:lumOff val="5000"/>
                </a:schemeClr>
              </a:solidFill>
              <a:effectLst/>
              <a:latin typeface="Bahnschrift" panose="020B0502040204020203" pitchFamily="34" charset="0"/>
            </a:endParaRPr>
          </a:p>
          <a:p>
            <a:pPr algn="ctr"/>
            <a:endParaRPr lang="en-IN" sz="3200" b="1" dirty="0">
              <a:latin typeface="Bahnschrift" panose="020B0502040204020203" pitchFamily="34" charset="0"/>
            </a:endParaRPr>
          </a:p>
        </p:txBody>
      </p:sp>
      <p:sp>
        <p:nvSpPr>
          <p:cNvPr id="40" name="TextBox 39">
            <a:extLst>
              <a:ext uri="{FF2B5EF4-FFF2-40B4-BE49-F238E27FC236}">
                <a16:creationId xmlns:a16="http://schemas.microsoft.com/office/drawing/2014/main" id="{9A49D4CA-9A5A-12E5-6580-9C3DBC1A73D7}"/>
              </a:ext>
            </a:extLst>
          </p:cNvPr>
          <p:cNvSpPr txBox="1"/>
          <p:nvPr/>
        </p:nvSpPr>
        <p:spPr>
          <a:xfrm>
            <a:off x="622442" y="4421118"/>
            <a:ext cx="3922739" cy="369332"/>
          </a:xfrm>
          <a:prstGeom prst="rect">
            <a:avLst/>
          </a:prstGeom>
          <a:noFill/>
        </p:spPr>
        <p:txBody>
          <a:bodyPr wrap="square" rtlCol="0">
            <a:spAutoFit/>
          </a:bodyPr>
          <a:lstStyle/>
          <a:p>
            <a:pPr algn="ctr"/>
            <a:r>
              <a:rPr lang="en-IN" b="1" dirty="0">
                <a:latin typeface="Bahnschrift" panose="020B0502040204020203" pitchFamily="34" charset="0"/>
              </a:rPr>
              <a:t>Diseases for Male on Location </a:t>
            </a:r>
          </a:p>
        </p:txBody>
      </p:sp>
      <p:grpSp>
        <p:nvGrpSpPr>
          <p:cNvPr id="2" name="Group 1">
            <a:extLst>
              <a:ext uri="{FF2B5EF4-FFF2-40B4-BE49-F238E27FC236}">
                <a16:creationId xmlns:a16="http://schemas.microsoft.com/office/drawing/2014/main" id="{597105B6-6D3E-1F1F-0F04-7F38C6DCDCE0}"/>
              </a:ext>
            </a:extLst>
          </p:cNvPr>
          <p:cNvGrpSpPr/>
          <p:nvPr/>
        </p:nvGrpSpPr>
        <p:grpSpPr>
          <a:xfrm>
            <a:off x="-103864" y="-63307"/>
            <a:ext cx="945130" cy="27795737"/>
            <a:chOff x="-103864" y="-63307"/>
            <a:chExt cx="945130" cy="27795737"/>
          </a:xfrm>
        </p:grpSpPr>
        <p:grpSp>
          <p:nvGrpSpPr>
            <p:cNvPr id="3" name="Group 2">
              <a:extLst>
                <a:ext uri="{FF2B5EF4-FFF2-40B4-BE49-F238E27FC236}">
                  <a16:creationId xmlns:a16="http://schemas.microsoft.com/office/drawing/2014/main" id="{FA781E59-B2F4-78B5-72BF-A7C8C003BD8A}"/>
                </a:ext>
              </a:extLst>
            </p:cNvPr>
            <p:cNvGrpSpPr/>
            <p:nvPr/>
          </p:nvGrpSpPr>
          <p:grpSpPr>
            <a:xfrm>
              <a:off x="-96639" y="-63307"/>
              <a:ext cx="925553" cy="6962879"/>
              <a:chOff x="-95860" y="-26758"/>
              <a:chExt cx="925553" cy="6962879"/>
            </a:xfrm>
          </p:grpSpPr>
          <p:sp>
            <p:nvSpPr>
              <p:cNvPr id="25" name="Rectangle 24">
                <a:extLst>
                  <a:ext uri="{FF2B5EF4-FFF2-40B4-BE49-F238E27FC236}">
                    <a16:creationId xmlns:a16="http://schemas.microsoft.com/office/drawing/2014/main" id="{A82D07B9-E913-1F3E-6FD5-447866CFC54E}"/>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6" name="Picture 25" descr="A close-up of a logo&#10;&#10;Description automatically generated">
                <a:extLst>
                  <a:ext uri="{FF2B5EF4-FFF2-40B4-BE49-F238E27FC236}">
                    <a16:creationId xmlns:a16="http://schemas.microsoft.com/office/drawing/2014/main" id="{F41189B6-EB7F-0350-6C59-C6FA6944C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7" name="Group 26">
                <a:extLst>
                  <a:ext uri="{FF2B5EF4-FFF2-40B4-BE49-F238E27FC236}">
                    <a16:creationId xmlns:a16="http://schemas.microsoft.com/office/drawing/2014/main" id="{5E409872-5805-890D-AEA8-88598E71EC8D}"/>
                  </a:ext>
                </a:extLst>
              </p:cNvPr>
              <p:cNvGrpSpPr/>
              <p:nvPr/>
            </p:nvGrpSpPr>
            <p:grpSpPr>
              <a:xfrm>
                <a:off x="-95860" y="970095"/>
                <a:ext cx="925553" cy="5966026"/>
                <a:chOff x="-105661" y="902851"/>
                <a:chExt cx="925553" cy="5966026"/>
              </a:xfrm>
            </p:grpSpPr>
            <p:sp>
              <p:nvSpPr>
                <p:cNvPr id="29" name="Rectangle 28">
                  <a:extLst>
                    <a:ext uri="{FF2B5EF4-FFF2-40B4-BE49-F238E27FC236}">
                      <a16:creationId xmlns:a16="http://schemas.microsoft.com/office/drawing/2014/main" id="{2C7C6712-BACA-3C82-17F0-01C6F37C32C1}"/>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 name="Text Box 2">
                  <a:extLst>
                    <a:ext uri="{FF2B5EF4-FFF2-40B4-BE49-F238E27FC236}">
                      <a16:creationId xmlns:a16="http://schemas.microsoft.com/office/drawing/2014/main" id="{BAE5741E-7EF6-2CC2-0098-117E82B16E8C}"/>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31" name="Text Box 2">
                  <a:extLst>
                    <a:ext uri="{FF2B5EF4-FFF2-40B4-BE49-F238E27FC236}">
                      <a16:creationId xmlns:a16="http://schemas.microsoft.com/office/drawing/2014/main" id="{F45E21DA-5FFD-C971-5CDA-34034BC922B0}"/>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4" name="Group 3">
              <a:extLst>
                <a:ext uri="{FF2B5EF4-FFF2-40B4-BE49-F238E27FC236}">
                  <a16:creationId xmlns:a16="http://schemas.microsoft.com/office/drawing/2014/main" id="{CD4EDAFD-374C-B4CC-FF94-58BF340B3711}"/>
                </a:ext>
              </a:extLst>
            </p:cNvPr>
            <p:cNvGrpSpPr/>
            <p:nvPr/>
          </p:nvGrpSpPr>
          <p:grpSpPr>
            <a:xfrm>
              <a:off x="-84287" y="6882775"/>
              <a:ext cx="925553" cy="6962879"/>
              <a:chOff x="-95860" y="-26758"/>
              <a:chExt cx="925553" cy="6962879"/>
            </a:xfrm>
          </p:grpSpPr>
          <p:sp>
            <p:nvSpPr>
              <p:cNvPr id="19" name="Rectangle 18">
                <a:extLst>
                  <a:ext uri="{FF2B5EF4-FFF2-40B4-BE49-F238E27FC236}">
                    <a16:creationId xmlns:a16="http://schemas.microsoft.com/office/drawing/2014/main" id="{5549237E-CEAB-026C-D8F5-3D882303896B}"/>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0" name="Picture 19" descr="A close-up of a logo&#10;&#10;Description automatically generated">
                <a:extLst>
                  <a:ext uri="{FF2B5EF4-FFF2-40B4-BE49-F238E27FC236}">
                    <a16:creationId xmlns:a16="http://schemas.microsoft.com/office/drawing/2014/main" id="{9ED147CC-C983-F80C-989F-607589B57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1" name="Group 20">
                <a:extLst>
                  <a:ext uri="{FF2B5EF4-FFF2-40B4-BE49-F238E27FC236}">
                    <a16:creationId xmlns:a16="http://schemas.microsoft.com/office/drawing/2014/main" id="{2F1AE85C-F786-F448-C3F8-379C0120850E}"/>
                  </a:ext>
                </a:extLst>
              </p:cNvPr>
              <p:cNvGrpSpPr/>
              <p:nvPr/>
            </p:nvGrpSpPr>
            <p:grpSpPr>
              <a:xfrm>
                <a:off x="-95860" y="970095"/>
                <a:ext cx="925553" cy="5966026"/>
                <a:chOff x="-105661" y="902851"/>
                <a:chExt cx="925553" cy="5966026"/>
              </a:xfrm>
            </p:grpSpPr>
            <p:sp>
              <p:nvSpPr>
                <p:cNvPr id="22" name="Rectangle 21">
                  <a:extLst>
                    <a:ext uri="{FF2B5EF4-FFF2-40B4-BE49-F238E27FC236}">
                      <a16:creationId xmlns:a16="http://schemas.microsoft.com/office/drawing/2014/main" id="{4B91D52F-8AA6-FEAC-6C38-300C5CEDFFF9}"/>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Text Box 2">
                  <a:extLst>
                    <a:ext uri="{FF2B5EF4-FFF2-40B4-BE49-F238E27FC236}">
                      <a16:creationId xmlns:a16="http://schemas.microsoft.com/office/drawing/2014/main" id="{27C2D6CD-6244-D1EB-9687-6D47FEBFCB8C}"/>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24" name="Text Box 2">
                  <a:extLst>
                    <a:ext uri="{FF2B5EF4-FFF2-40B4-BE49-F238E27FC236}">
                      <a16:creationId xmlns:a16="http://schemas.microsoft.com/office/drawing/2014/main" id="{9E988F78-DCFD-287E-30C3-3E85E67DAC2F}"/>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5" name="Group 4">
              <a:extLst>
                <a:ext uri="{FF2B5EF4-FFF2-40B4-BE49-F238E27FC236}">
                  <a16:creationId xmlns:a16="http://schemas.microsoft.com/office/drawing/2014/main" id="{8643B985-9BE7-BFD2-B7A7-D3A7B1064E69}"/>
                </a:ext>
              </a:extLst>
            </p:cNvPr>
            <p:cNvGrpSpPr/>
            <p:nvPr/>
          </p:nvGrpSpPr>
          <p:grpSpPr>
            <a:xfrm>
              <a:off x="-103864" y="13845654"/>
              <a:ext cx="925553" cy="6962879"/>
              <a:chOff x="-95860" y="-26758"/>
              <a:chExt cx="925553" cy="6962879"/>
            </a:xfrm>
          </p:grpSpPr>
          <p:sp>
            <p:nvSpPr>
              <p:cNvPr id="13" name="Rectangle 12">
                <a:extLst>
                  <a:ext uri="{FF2B5EF4-FFF2-40B4-BE49-F238E27FC236}">
                    <a16:creationId xmlns:a16="http://schemas.microsoft.com/office/drawing/2014/main" id="{6ABEFB18-CA61-D050-EF94-F9AD73594E6C}"/>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14" name="Picture 13" descr="A close-up of a logo&#10;&#10;Description automatically generated">
                <a:extLst>
                  <a:ext uri="{FF2B5EF4-FFF2-40B4-BE49-F238E27FC236}">
                    <a16:creationId xmlns:a16="http://schemas.microsoft.com/office/drawing/2014/main" id="{CF074A37-1592-DD9D-0AD1-2BC2B277F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15" name="Group 14">
                <a:extLst>
                  <a:ext uri="{FF2B5EF4-FFF2-40B4-BE49-F238E27FC236}">
                    <a16:creationId xmlns:a16="http://schemas.microsoft.com/office/drawing/2014/main" id="{2855EE2A-F30C-6692-C9E8-67F1C2216DF4}"/>
                  </a:ext>
                </a:extLst>
              </p:cNvPr>
              <p:cNvGrpSpPr/>
              <p:nvPr/>
            </p:nvGrpSpPr>
            <p:grpSpPr>
              <a:xfrm>
                <a:off x="-95860" y="970095"/>
                <a:ext cx="925553" cy="5966026"/>
                <a:chOff x="-105661" y="902851"/>
                <a:chExt cx="925553" cy="5966026"/>
              </a:xfrm>
            </p:grpSpPr>
            <p:sp>
              <p:nvSpPr>
                <p:cNvPr id="16" name="Rectangle 15">
                  <a:extLst>
                    <a:ext uri="{FF2B5EF4-FFF2-40B4-BE49-F238E27FC236}">
                      <a16:creationId xmlns:a16="http://schemas.microsoft.com/office/drawing/2014/main" id="{DFEF2F0C-0FFB-7B13-EE43-FAB35AC854E4}"/>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Text Box 2">
                  <a:extLst>
                    <a:ext uri="{FF2B5EF4-FFF2-40B4-BE49-F238E27FC236}">
                      <a16:creationId xmlns:a16="http://schemas.microsoft.com/office/drawing/2014/main" id="{1D958CD4-B8B1-B426-1533-BD084DD127A0}"/>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8" name="Text Box 2">
                  <a:extLst>
                    <a:ext uri="{FF2B5EF4-FFF2-40B4-BE49-F238E27FC236}">
                      <a16:creationId xmlns:a16="http://schemas.microsoft.com/office/drawing/2014/main" id="{0D49DA57-1FC4-B811-4ACC-D7A327FF0B3C}"/>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6" name="Group 5">
              <a:extLst>
                <a:ext uri="{FF2B5EF4-FFF2-40B4-BE49-F238E27FC236}">
                  <a16:creationId xmlns:a16="http://schemas.microsoft.com/office/drawing/2014/main" id="{6F4902FA-85F2-1F51-EC0F-828C5695E49A}"/>
                </a:ext>
              </a:extLst>
            </p:cNvPr>
            <p:cNvGrpSpPr/>
            <p:nvPr/>
          </p:nvGrpSpPr>
          <p:grpSpPr>
            <a:xfrm>
              <a:off x="-103864" y="20769551"/>
              <a:ext cx="925553" cy="6962879"/>
              <a:chOff x="-95860" y="-26758"/>
              <a:chExt cx="925553" cy="6962879"/>
            </a:xfrm>
          </p:grpSpPr>
          <p:sp>
            <p:nvSpPr>
              <p:cNvPr id="7" name="Rectangle 6">
                <a:extLst>
                  <a:ext uri="{FF2B5EF4-FFF2-40B4-BE49-F238E27FC236}">
                    <a16:creationId xmlns:a16="http://schemas.microsoft.com/office/drawing/2014/main" id="{085CE9B9-B3A6-6DC7-78FE-A2D33C6FAB33}"/>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8" name="Picture 7" descr="A close-up of a logo&#10;&#10;Description automatically generated">
                <a:extLst>
                  <a:ext uri="{FF2B5EF4-FFF2-40B4-BE49-F238E27FC236}">
                    <a16:creationId xmlns:a16="http://schemas.microsoft.com/office/drawing/2014/main" id="{164D7EE8-A353-5A70-0A80-500839213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9" name="Group 8">
                <a:extLst>
                  <a:ext uri="{FF2B5EF4-FFF2-40B4-BE49-F238E27FC236}">
                    <a16:creationId xmlns:a16="http://schemas.microsoft.com/office/drawing/2014/main" id="{8FD022E9-218B-875B-EAE2-CEA7A8BFF536}"/>
                  </a:ext>
                </a:extLst>
              </p:cNvPr>
              <p:cNvGrpSpPr/>
              <p:nvPr/>
            </p:nvGrpSpPr>
            <p:grpSpPr>
              <a:xfrm>
                <a:off x="-95860" y="970095"/>
                <a:ext cx="925553" cy="5966026"/>
                <a:chOff x="-105661" y="902851"/>
                <a:chExt cx="925553" cy="5966026"/>
              </a:xfrm>
            </p:grpSpPr>
            <p:sp>
              <p:nvSpPr>
                <p:cNvPr id="10" name="Rectangle 9">
                  <a:extLst>
                    <a:ext uri="{FF2B5EF4-FFF2-40B4-BE49-F238E27FC236}">
                      <a16:creationId xmlns:a16="http://schemas.microsoft.com/office/drawing/2014/main" id="{EEB6BF3E-E1D7-A147-60F5-72E93F5DD354}"/>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Text Box 2">
                  <a:extLst>
                    <a:ext uri="{FF2B5EF4-FFF2-40B4-BE49-F238E27FC236}">
                      <a16:creationId xmlns:a16="http://schemas.microsoft.com/office/drawing/2014/main" id="{7ACFEFB4-DAA7-EA1B-5C5D-B4BD25C26573}"/>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2" name="Text Box 2">
                  <a:extLst>
                    <a:ext uri="{FF2B5EF4-FFF2-40B4-BE49-F238E27FC236}">
                      <a16:creationId xmlns:a16="http://schemas.microsoft.com/office/drawing/2014/main" id="{23046B92-3262-1130-197F-49A2FD003D93}"/>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sp>
        <p:nvSpPr>
          <p:cNvPr id="41" name="TextBox 40">
            <a:extLst>
              <a:ext uri="{FF2B5EF4-FFF2-40B4-BE49-F238E27FC236}">
                <a16:creationId xmlns:a16="http://schemas.microsoft.com/office/drawing/2014/main" id="{EB4249D0-D500-5FF4-FE90-A0F4C285826B}"/>
              </a:ext>
            </a:extLst>
          </p:cNvPr>
          <p:cNvSpPr txBox="1"/>
          <p:nvPr/>
        </p:nvSpPr>
        <p:spPr>
          <a:xfrm>
            <a:off x="952596" y="2269876"/>
            <a:ext cx="3244143" cy="584775"/>
          </a:xfrm>
          <a:prstGeom prst="rect">
            <a:avLst/>
          </a:prstGeom>
          <a:noFill/>
        </p:spPr>
        <p:txBody>
          <a:bodyPr wrap="square" rtlCol="0">
            <a:spAutoFit/>
          </a:bodyPr>
          <a:lstStyle/>
          <a:p>
            <a:pPr algn="ctr"/>
            <a:r>
              <a:rPr lang="en-IN" sz="3200" b="1" dirty="0">
                <a:solidFill>
                  <a:schemeClr val="bg1"/>
                </a:solidFill>
                <a:latin typeface="Bahnschrift" panose="020B0502040204020203" pitchFamily="34" charset="0"/>
              </a:rPr>
              <a:t>Age vs Disease</a:t>
            </a:r>
          </a:p>
        </p:txBody>
      </p:sp>
      <p:sp>
        <p:nvSpPr>
          <p:cNvPr id="32" name="TextBox 31">
            <a:extLst>
              <a:ext uri="{FF2B5EF4-FFF2-40B4-BE49-F238E27FC236}">
                <a16:creationId xmlns:a16="http://schemas.microsoft.com/office/drawing/2014/main" id="{84461455-6F00-7BC0-FDAC-0F537FAF19A1}"/>
              </a:ext>
            </a:extLst>
          </p:cNvPr>
          <p:cNvSpPr txBox="1"/>
          <p:nvPr/>
        </p:nvSpPr>
        <p:spPr>
          <a:xfrm>
            <a:off x="832096" y="5044903"/>
            <a:ext cx="3635932" cy="646331"/>
          </a:xfrm>
          <a:prstGeom prst="rect">
            <a:avLst/>
          </a:prstGeom>
          <a:noFill/>
        </p:spPr>
        <p:txBody>
          <a:bodyPr wrap="none" rtlCol="0">
            <a:spAutoFit/>
          </a:bodyPr>
          <a:lstStyle/>
          <a:p>
            <a:r>
              <a:rPr lang="en-IN" sz="1800" b="1" dirty="0">
                <a:latin typeface="Bahnschrift" panose="020B0502040204020203" pitchFamily="34" charset="0"/>
              </a:rPr>
              <a:t>Diseases for Female on Location </a:t>
            </a:r>
          </a:p>
          <a:p>
            <a:endParaRPr lang="en-US" dirty="0"/>
          </a:p>
        </p:txBody>
      </p:sp>
      <p:sp>
        <p:nvSpPr>
          <p:cNvPr id="33" name="TextBox 32">
            <a:extLst>
              <a:ext uri="{FF2B5EF4-FFF2-40B4-BE49-F238E27FC236}">
                <a16:creationId xmlns:a16="http://schemas.microsoft.com/office/drawing/2014/main" id="{27C2025B-A253-ED5D-5469-F81C4481C832}"/>
              </a:ext>
            </a:extLst>
          </p:cNvPr>
          <p:cNvSpPr txBox="1"/>
          <p:nvPr/>
        </p:nvSpPr>
        <p:spPr>
          <a:xfrm>
            <a:off x="1312943" y="5622521"/>
            <a:ext cx="2523448" cy="646331"/>
          </a:xfrm>
          <a:prstGeom prst="rect">
            <a:avLst/>
          </a:prstGeom>
          <a:noFill/>
        </p:spPr>
        <p:txBody>
          <a:bodyPr wrap="none" rtlCol="0">
            <a:spAutoFit/>
          </a:bodyPr>
          <a:lstStyle/>
          <a:p>
            <a:r>
              <a:rPr lang="en-IN" b="1" dirty="0">
                <a:latin typeface="Bahnschrift" panose="020B0502040204020203" pitchFamily="34" charset="0"/>
              </a:rPr>
              <a:t>Age based on Location</a:t>
            </a:r>
            <a:endParaRPr lang="en-IN" b="0" dirty="0">
              <a:solidFill>
                <a:schemeClr val="tx1">
                  <a:lumMod val="95000"/>
                  <a:lumOff val="5000"/>
                </a:schemeClr>
              </a:solidFill>
              <a:effectLst/>
              <a:latin typeface="Bahnschrift" panose="020B0502040204020203" pitchFamily="34" charset="0"/>
            </a:endParaRPr>
          </a:p>
          <a:p>
            <a:endParaRPr lang="en-US" dirty="0"/>
          </a:p>
        </p:txBody>
      </p:sp>
      <p:pic>
        <p:nvPicPr>
          <p:cNvPr id="62" name="Picture 61" descr="A chart of different colored dots&#10;&#10;Description automatically generated">
            <a:extLst>
              <a:ext uri="{FF2B5EF4-FFF2-40B4-BE49-F238E27FC236}">
                <a16:creationId xmlns:a16="http://schemas.microsoft.com/office/drawing/2014/main" id="{EEA6D0AB-62F9-D681-089B-672938CAB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886" y="933546"/>
            <a:ext cx="7600291" cy="5228103"/>
          </a:xfrm>
          <a:prstGeom prst="rect">
            <a:avLst/>
          </a:prstGeom>
        </p:spPr>
      </p:pic>
    </p:spTree>
    <p:extLst>
      <p:ext uri="{BB962C8B-B14F-4D97-AF65-F5344CB8AC3E}">
        <p14:creationId xmlns:p14="http://schemas.microsoft.com/office/powerpoint/2010/main" val="3646112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33FC6A27-ED0F-F5EF-9749-F92D72BDEC87}"/>
              </a:ext>
            </a:extLst>
          </p:cNvPr>
          <p:cNvSpPr/>
          <p:nvPr/>
        </p:nvSpPr>
        <p:spPr>
          <a:xfrm>
            <a:off x="871261" y="2870453"/>
            <a:ext cx="3535655" cy="584775"/>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052FEAC1-3F06-5D7F-11A5-7ED66BE4B8B0}"/>
              </a:ext>
            </a:extLst>
          </p:cNvPr>
          <p:cNvSpPr txBox="1"/>
          <p:nvPr/>
        </p:nvSpPr>
        <p:spPr>
          <a:xfrm>
            <a:off x="908193" y="1490021"/>
            <a:ext cx="3244143" cy="461665"/>
          </a:xfrm>
          <a:prstGeom prst="rect">
            <a:avLst/>
          </a:prstGeom>
          <a:noFill/>
        </p:spPr>
        <p:txBody>
          <a:bodyPr wrap="square" rtlCol="0">
            <a:spAutoFit/>
          </a:bodyPr>
          <a:lstStyle/>
          <a:p>
            <a:pPr algn="ctr"/>
            <a:r>
              <a:rPr lang="en-IN" sz="2400" b="1" dirty="0">
                <a:latin typeface="Bahnschrift" panose="020B0502040204020203" pitchFamily="34" charset="0"/>
              </a:rPr>
              <a:t>% of Diseases</a:t>
            </a:r>
          </a:p>
        </p:txBody>
      </p:sp>
      <p:sp>
        <p:nvSpPr>
          <p:cNvPr id="32" name="TextBox 31">
            <a:extLst>
              <a:ext uri="{FF2B5EF4-FFF2-40B4-BE49-F238E27FC236}">
                <a16:creationId xmlns:a16="http://schemas.microsoft.com/office/drawing/2014/main" id="{7FA78E66-CF37-C02E-80CB-5FC3C939D81E}"/>
              </a:ext>
            </a:extLst>
          </p:cNvPr>
          <p:cNvSpPr txBox="1"/>
          <p:nvPr/>
        </p:nvSpPr>
        <p:spPr>
          <a:xfrm>
            <a:off x="908193" y="2939885"/>
            <a:ext cx="3917023" cy="477054"/>
          </a:xfrm>
          <a:prstGeom prst="rect">
            <a:avLst/>
          </a:prstGeom>
          <a:noFill/>
        </p:spPr>
        <p:txBody>
          <a:bodyPr wrap="square" rtlCol="0">
            <a:spAutoFit/>
          </a:bodyPr>
          <a:lstStyle/>
          <a:p>
            <a:r>
              <a:rPr lang="en-IN" sz="2400" b="1" dirty="0">
                <a:solidFill>
                  <a:schemeClr val="bg1"/>
                </a:solidFill>
                <a:latin typeface="Bahnschrift" panose="020B0502040204020203" pitchFamily="34" charset="0"/>
              </a:rPr>
              <a:t> Diseases </a:t>
            </a:r>
            <a:r>
              <a:rPr lang="en-IN" sz="2500" b="1" dirty="0">
                <a:solidFill>
                  <a:schemeClr val="bg1"/>
                </a:solidFill>
                <a:latin typeface="Bahnschrift" panose="020B0502040204020203" pitchFamily="34" charset="0"/>
              </a:rPr>
              <a:t>based</a:t>
            </a:r>
            <a:r>
              <a:rPr lang="en-IN" sz="2400" b="1" dirty="0">
                <a:solidFill>
                  <a:schemeClr val="bg1"/>
                </a:solidFill>
                <a:latin typeface="Bahnschrift" panose="020B0502040204020203" pitchFamily="34" charset="0"/>
              </a:rPr>
              <a:t> on Sex</a:t>
            </a:r>
            <a:endParaRPr lang="en-IN" sz="2400" b="0" dirty="0">
              <a:solidFill>
                <a:schemeClr val="bg1"/>
              </a:solidFill>
              <a:effectLst/>
              <a:latin typeface="Bahnschrift" panose="020B0502040204020203" pitchFamily="34" charset="0"/>
            </a:endParaRPr>
          </a:p>
        </p:txBody>
      </p:sp>
      <p:sp>
        <p:nvSpPr>
          <p:cNvPr id="33" name="TextBox 32">
            <a:extLst>
              <a:ext uri="{FF2B5EF4-FFF2-40B4-BE49-F238E27FC236}">
                <a16:creationId xmlns:a16="http://schemas.microsoft.com/office/drawing/2014/main" id="{DEF233C3-EA6A-12C4-EA0F-9AB1488BE884}"/>
              </a:ext>
            </a:extLst>
          </p:cNvPr>
          <p:cNvSpPr txBox="1"/>
          <p:nvPr/>
        </p:nvSpPr>
        <p:spPr>
          <a:xfrm>
            <a:off x="752421" y="3732405"/>
            <a:ext cx="3762280" cy="400110"/>
          </a:xfrm>
          <a:prstGeom prst="rect">
            <a:avLst/>
          </a:prstGeom>
          <a:noFill/>
        </p:spPr>
        <p:txBody>
          <a:bodyPr wrap="square" rtlCol="0">
            <a:spAutoFit/>
          </a:bodyPr>
          <a:lstStyle/>
          <a:p>
            <a:pPr algn="ctr"/>
            <a:r>
              <a:rPr lang="en-IN" sz="2000" b="1" dirty="0">
                <a:latin typeface="Bahnschrift" panose="020B0502040204020203" pitchFamily="34" charset="0"/>
              </a:rPr>
              <a:t> Diseases based on Location</a:t>
            </a:r>
            <a:endParaRPr lang="en-IN" sz="2000" b="0" dirty="0">
              <a:solidFill>
                <a:schemeClr val="tx1">
                  <a:lumMod val="95000"/>
                  <a:lumOff val="5000"/>
                </a:schemeClr>
              </a:solidFill>
              <a:effectLst/>
              <a:latin typeface="Bahnschrift" panose="020B0502040204020203" pitchFamily="34" charset="0"/>
            </a:endParaRPr>
          </a:p>
        </p:txBody>
      </p:sp>
      <p:sp>
        <p:nvSpPr>
          <p:cNvPr id="34" name="TextBox 33">
            <a:extLst>
              <a:ext uri="{FF2B5EF4-FFF2-40B4-BE49-F238E27FC236}">
                <a16:creationId xmlns:a16="http://schemas.microsoft.com/office/drawing/2014/main" id="{2B71A4A1-0A50-EDF1-4BD6-A3D995BC67ED}"/>
              </a:ext>
            </a:extLst>
          </p:cNvPr>
          <p:cNvSpPr txBox="1"/>
          <p:nvPr/>
        </p:nvSpPr>
        <p:spPr>
          <a:xfrm>
            <a:off x="720919" y="4312541"/>
            <a:ext cx="3917023" cy="400110"/>
          </a:xfrm>
          <a:prstGeom prst="rect">
            <a:avLst/>
          </a:prstGeom>
          <a:noFill/>
        </p:spPr>
        <p:txBody>
          <a:bodyPr wrap="square" rtlCol="0">
            <a:spAutoFit/>
          </a:bodyPr>
          <a:lstStyle/>
          <a:p>
            <a:pPr algn="ctr"/>
            <a:r>
              <a:rPr lang="en-IN" sz="2000" b="1" dirty="0">
                <a:latin typeface="Bahnschrift" panose="020B0502040204020203" pitchFamily="34" charset="0"/>
              </a:rPr>
              <a:t>Diseases for Male on Location </a:t>
            </a:r>
          </a:p>
        </p:txBody>
      </p:sp>
      <p:sp>
        <p:nvSpPr>
          <p:cNvPr id="35" name="TextBox 34">
            <a:extLst>
              <a:ext uri="{FF2B5EF4-FFF2-40B4-BE49-F238E27FC236}">
                <a16:creationId xmlns:a16="http://schemas.microsoft.com/office/drawing/2014/main" id="{6B833F3F-CC04-5467-2FB1-A2D712902587}"/>
              </a:ext>
            </a:extLst>
          </p:cNvPr>
          <p:cNvSpPr txBox="1"/>
          <p:nvPr/>
        </p:nvSpPr>
        <p:spPr>
          <a:xfrm>
            <a:off x="871261" y="2167928"/>
            <a:ext cx="3244143" cy="461665"/>
          </a:xfrm>
          <a:prstGeom prst="rect">
            <a:avLst/>
          </a:prstGeom>
          <a:noFill/>
        </p:spPr>
        <p:txBody>
          <a:bodyPr wrap="square" rtlCol="0">
            <a:spAutoFit/>
          </a:bodyPr>
          <a:lstStyle/>
          <a:p>
            <a:pPr algn="ctr"/>
            <a:r>
              <a:rPr lang="en-IN" sz="2400" b="1" dirty="0">
                <a:latin typeface="Bahnschrift" panose="020B0502040204020203" pitchFamily="34" charset="0"/>
              </a:rPr>
              <a:t>Age vs Disease</a:t>
            </a:r>
          </a:p>
        </p:txBody>
      </p:sp>
      <p:grpSp>
        <p:nvGrpSpPr>
          <p:cNvPr id="2" name="Group 1">
            <a:extLst>
              <a:ext uri="{FF2B5EF4-FFF2-40B4-BE49-F238E27FC236}">
                <a16:creationId xmlns:a16="http://schemas.microsoft.com/office/drawing/2014/main" id="{AC280057-42C6-AD34-C63A-7C5310ADEE2C}"/>
              </a:ext>
            </a:extLst>
          </p:cNvPr>
          <p:cNvGrpSpPr/>
          <p:nvPr/>
        </p:nvGrpSpPr>
        <p:grpSpPr>
          <a:xfrm>
            <a:off x="-103864" y="-63307"/>
            <a:ext cx="945130" cy="27795737"/>
            <a:chOff x="-103864" y="-63307"/>
            <a:chExt cx="945130" cy="27795737"/>
          </a:xfrm>
        </p:grpSpPr>
        <p:grpSp>
          <p:nvGrpSpPr>
            <p:cNvPr id="3" name="Group 2">
              <a:extLst>
                <a:ext uri="{FF2B5EF4-FFF2-40B4-BE49-F238E27FC236}">
                  <a16:creationId xmlns:a16="http://schemas.microsoft.com/office/drawing/2014/main" id="{C9918331-B27B-63F2-C897-36A1D779480E}"/>
                </a:ext>
              </a:extLst>
            </p:cNvPr>
            <p:cNvGrpSpPr/>
            <p:nvPr/>
          </p:nvGrpSpPr>
          <p:grpSpPr>
            <a:xfrm>
              <a:off x="-96639" y="-63307"/>
              <a:ext cx="925553" cy="6962879"/>
              <a:chOff x="-95860" y="-26758"/>
              <a:chExt cx="925553" cy="6962879"/>
            </a:xfrm>
          </p:grpSpPr>
          <p:sp>
            <p:nvSpPr>
              <p:cNvPr id="25" name="Rectangle 24">
                <a:extLst>
                  <a:ext uri="{FF2B5EF4-FFF2-40B4-BE49-F238E27FC236}">
                    <a16:creationId xmlns:a16="http://schemas.microsoft.com/office/drawing/2014/main" id="{1704821C-FCBE-E069-C23B-8282C0FFB207}"/>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6" name="Picture 25" descr="A close-up of a logo&#10;&#10;Description automatically generated">
                <a:extLst>
                  <a:ext uri="{FF2B5EF4-FFF2-40B4-BE49-F238E27FC236}">
                    <a16:creationId xmlns:a16="http://schemas.microsoft.com/office/drawing/2014/main" id="{9BD8E353-EDF3-C165-FFE0-7DBF1415A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7" name="Group 26">
                <a:extLst>
                  <a:ext uri="{FF2B5EF4-FFF2-40B4-BE49-F238E27FC236}">
                    <a16:creationId xmlns:a16="http://schemas.microsoft.com/office/drawing/2014/main" id="{8FD7E51F-EF6E-59C1-88CA-C78156A495F2}"/>
                  </a:ext>
                </a:extLst>
              </p:cNvPr>
              <p:cNvGrpSpPr/>
              <p:nvPr/>
            </p:nvGrpSpPr>
            <p:grpSpPr>
              <a:xfrm>
                <a:off x="-95860" y="970095"/>
                <a:ext cx="925553" cy="5966026"/>
                <a:chOff x="-105661" y="902851"/>
                <a:chExt cx="925553" cy="5966026"/>
              </a:xfrm>
            </p:grpSpPr>
            <p:sp>
              <p:nvSpPr>
                <p:cNvPr id="28" name="Rectangle 27">
                  <a:extLst>
                    <a:ext uri="{FF2B5EF4-FFF2-40B4-BE49-F238E27FC236}">
                      <a16:creationId xmlns:a16="http://schemas.microsoft.com/office/drawing/2014/main" id="{710E68DC-1AB5-80B6-EF63-5604946BCEE0}"/>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 name="Text Box 2">
                  <a:extLst>
                    <a:ext uri="{FF2B5EF4-FFF2-40B4-BE49-F238E27FC236}">
                      <a16:creationId xmlns:a16="http://schemas.microsoft.com/office/drawing/2014/main" id="{4BBC24FC-F3BD-2C16-D14B-13431B321D0F}"/>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37" name="Text Box 2">
                  <a:extLst>
                    <a:ext uri="{FF2B5EF4-FFF2-40B4-BE49-F238E27FC236}">
                      <a16:creationId xmlns:a16="http://schemas.microsoft.com/office/drawing/2014/main" id="{82BFB9D0-47B5-146C-6960-FD996AE8F8FE}"/>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4" name="Group 3">
              <a:extLst>
                <a:ext uri="{FF2B5EF4-FFF2-40B4-BE49-F238E27FC236}">
                  <a16:creationId xmlns:a16="http://schemas.microsoft.com/office/drawing/2014/main" id="{6B45171F-B081-4EC8-F1EA-03A6DE8EC7CE}"/>
                </a:ext>
              </a:extLst>
            </p:cNvPr>
            <p:cNvGrpSpPr/>
            <p:nvPr/>
          </p:nvGrpSpPr>
          <p:grpSpPr>
            <a:xfrm>
              <a:off x="-84287" y="6882775"/>
              <a:ext cx="925553" cy="6962879"/>
              <a:chOff x="-95860" y="-26758"/>
              <a:chExt cx="925553" cy="6962879"/>
            </a:xfrm>
          </p:grpSpPr>
          <p:sp>
            <p:nvSpPr>
              <p:cNvPr id="19" name="Rectangle 18">
                <a:extLst>
                  <a:ext uri="{FF2B5EF4-FFF2-40B4-BE49-F238E27FC236}">
                    <a16:creationId xmlns:a16="http://schemas.microsoft.com/office/drawing/2014/main" id="{0DA55E6A-50CD-602E-7697-FE148CE9402A}"/>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0" name="Picture 19" descr="A close-up of a logo&#10;&#10;Description automatically generated">
                <a:extLst>
                  <a:ext uri="{FF2B5EF4-FFF2-40B4-BE49-F238E27FC236}">
                    <a16:creationId xmlns:a16="http://schemas.microsoft.com/office/drawing/2014/main" id="{EC24BB68-0996-D9BE-0112-C75FF062C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1" name="Group 20">
                <a:extLst>
                  <a:ext uri="{FF2B5EF4-FFF2-40B4-BE49-F238E27FC236}">
                    <a16:creationId xmlns:a16="http://schemas.microsoft.com/office/drawing/2014/main" id="{1297068B-D7A8-C312-BC9B-27AB5C3D1868}"/>
                  </a:ext>
                </a:extLst>
              </p:cNvPr>
              <p:cNvGrpSpPr/>
              <p:nvPr/>
            </p:nvGrpSpPr>
            <p:grpSpPr>
              <a:xfrm>
                <a:off x="-95860" y="970095"/>
                <a:ext cx="925553" cy="5966026"/>
                <a:chOff x="-105661" y="902851"/>
                <a:chExt cx="925553" cy="5966026"/>
              </a:xfrm>
            </p:grpSpPr>
            <p:sp>
              <p:nvSpPr>
                <p:cNvPr id="22" name="Rectangle 21">
                  <a:extLst>
                    <a:ext uri="{FF2B5EF4-FFF2-40B4-BE49-F238E27FC236}">
                      <a16:creationId xmlns:a16="http://schemas.microsoft.com/office/drawing/2014/main" id="{1EEA2F45-A64D-5349-9CF0-75D5A27AD8FF}"/>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Text Box 2">
                  <a:extLst>
                    <a:ext uri="{FF2B5EF4-FFF2-40B4-BE49-F238E27FC236}">
                      <a16:creationId xmlns:a16="http://schemas.microsoft.com/office/drawing/2014/main" id="{CCD6B59C-F8B2-DDCA-EC4B-75B4BADB48DD}"/>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24" name="Text Box 2">
                  <a:extLst>
                    <a:ext uri="{FF2B5EF4-FFF2-40B4-BE49-F238E27FC236}">
                      <a16:creationId xmlns:a16="http://schemas.microsoft.com/office/drawing/2014/main" id="{FBEF2584-A452-E90B-1959-414050F5FDFE}"/>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5" name="Group 4">
              <a:extLst>
                <a:ext uri="{FF2B5EF4-FFF2-40B4-BE49-F238E27FC236}">
                  <a16:creationId xmlns:a16="http://schemas.microsoft.com/office/drawing/2014/main" id="{6766EF69-7229-7A66-59DC-01505FE9C245}"/>
                </a:ext>
              </a:extLst>
            </p:cNvPr>
            <p:cNvGrpSpPr/>
            <p:nvPr/>
          </p:nvGrpSpPr>
          <p:grpSpPr>
            <a:xfrm>
              <a:off x="-103864" y="13845654"/>
              <a:ext cx="925553" cy="6962879"/>
              <a:chOff x="-95860" y="-26758"/>
              <a:chExt cx="925553" cy="6962879"/>
            </a:xfrm>
          </p:grpSpPr>
          <p:sp>
            <p:nvSpPr>
              <p:cNvPr id="13" name="Rectangle 12">
                <a:extLst>
                  <a:ext uri="{FF2B5EF4-FFF2-40B4-BE49-F238E27FC236}">
                    <a16:creationId xmlns:a16="http://schemas.microsoft.com/office/drawing/2014/main" id="{4AAF38C2-5B3F-BD85-3192-D8833AD7A038}"/>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14" name="Picture 13" descr="A close-up of a logo&#10;&#10;Description automatically generated">
                <a:extLst>
                  <a:ext uri="{FF2B5EF4-FFF2-40B4-BE49-F238E27FC236}">
                    <a16:creationId xmlns:a16="http://schemas.microsoft.com/office/drawing/2014/main" id="{CD5D0A5B-B3D0-05BD-2D14-47DE63E6B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15" name="Group 14">
                <a:extLst>
                  <a:ext uri="{FF2B5EF4-FFF2-40B4-BE49-F238E27FC236}">
                    <a16:creationId xmlns:a16="http://schemas.microsoft.com/office/drawing/2014/main" id="{7F7ADEEA-0CCD-C942-4E02-47F2D53A5BE5}"/>
                  </a:ext>
                </a:extLst>
              </p:cNvPr>
              <p:cNvGrpSpPr/>
              <p:nvPr/>
            </p:nvGrpSpPr>
            <p:grpSpPr>
              <a:xfrm>
                <a:off x="-95860" y="970095"/>
                <a:ext cx="925553" cy="5966026"/>
                <a:chOff x="-105661" y="902851"/>
                <a:chExt cx="925553" cy="5966026"/>
              </a:xfrm>
            </p:grpSpPr>
            <p:sp>
              <p:nvSpPr>
                <p:cNvPr id="16" name="Rectangle 15">
                  <a:extLst>
                    <a:ext uri="{FF2B5EF4-FFF2-40B4-BE49-F238E27FC236}">
                      <a16:creationId xmlns:a16="http://schemas.microsoft.com/office/drawing/2014/main" id="{3DA057E7-0719-FE0C-3511-5666ACF67585}"/>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Text Box 2">
                  <a:extLst>
                    <a:ext uri="{FF2B5EF4-FFF2-40B4-BE49-F238E27FC236}">
                      <a16:creationId xmlns:a16="http://schemas.microsoft.com/office/drawing/2014/main" id="{EF23CCAC-6235-D333-E403-EB7D388D93E1}"/>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8" name="Text Box 2">
                  <a:extLst>
                    <a:ext uri="{FF2B5EF4-FFF2-40B4-BE49-F238E27FC236}">
                      <a16:creationId xmlns:a16="http://schemas.microsoft.com/office/drawing/2014/main" id="{854087F2-2B37-64F4-F901-6770B17088B6}"/>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6" name="Group 5">
              <a:extLst>
                <a:ext uri="{FF2B5EF4-FFF2-40B4-BE49-F238E27FC236}">
                  <a16:creationId xmlns:a16="http://schemas.microsoft.com/office/drawing/2014/main" id="{DF395B3A-8E17-675A-415E-52904141F112}"/>
                </a:ext>
              </a:extLst>
            </p:cNvPr>
            <p:cNvGrpSpPr/>
            <p:nvPr/>
          </p:nvGrpSpPr>
          <p:grpSpPr>
            <a:xfrm>
              <a:off x="-103864" y="20769551"/>
              <a:ext cx="925553" cy="6962879"/>
              <a:chOff x="-95860" y="-26758"/>
              <a:chExt cx="925553" cy="6962879"/>
            </a:xfrm>
          </p:grpSpPr>
          <p:sp>
            <p:nvSpPr>
              <p:cNvPr id="7" name="Rectangle 6">
                <a:extLst>
                  <a:ext uri="{FF2B5EF4-FFF2-40B4-BE49-F238E27FC236}">
                    <a16:creationId xmlns:a16="http://schemas.microsoft.com/office/drawing/2014/main" id="{2BFB3A45-42BE-18D1-D71E-5E8DD8A2945A}"/>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8" name="Picture 7" descr="A close-up of a logo&#10;&#10;Description automatically generated">
                <a:extLst>
                  <a:ext uri="{FF2B5EF4-FFF2-40B4-BE49-F238E27FC236}">
                    <a16:creationId xmlns:a16="http://schemas.microsoft.com/office/drawing/2014/main" id="{0164E040-2CB8-F25A-774A-EA81A372E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9" name="Group 8">
                <a:extLst>
                  <a:ext uri="{FF2B5EF4-FFF2-40B4-BE49-F238E27FC236}">
                    <a16:creationId xmlns:a16="http://schemas.microsoft.com/office/drawing/2014/main" id="{4629FC8B-00AB-D7D4-4881-92F8C1DAD080}"/>
                  </a:ext>
                </a:extLst>
              </p:cNvPr>
              <p:cNvGrpSpPr/>
              <p:nvPr/>
            </p:nvGrpSpPr>
            <p:grpSpPr>
              <a:xfrm>
                <a:off x="-95860" y="970095"/>
                <a:ext cx="925553" cy="5966026"/>
                <a:chOff x="-105661" y="902851"/>
                <a:chExt cx="925553" cy="5966026"/>
              </a:xfrm>
            </p:grpSpPr>
            <p:sp>
              <p:nvSpPr>
                <p:cNvPr id="10" name="Rectangle 9">
                  <a:extLst>
                    <a:ext uri="{FF2B5EF4-FFF2-40B4-BE49-F238E27FC236}">
                      <a16:creationId xmlns:a16="http://schemas.microsoft.com/office/drawing/2014/main" id="{C4766FC2-B4E5-9B42-86F7-52A6AF6F3253}"/>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Text Box 2">
                  <a:extLst>
                    <a:ext uri="{FF2B5EF4-FFF2-40B4-BE49-F238E27FC236}">
                      <a16:creationId xmlns:a16="http://schemas.microsoft.com/office/drawing/2014/main" id="{C1FCBAFE-5FAB-4CB3-2466-CA15B024206D}"/>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2" name="Text Box 2">
                  <a:extLst>
                    <a:ext uri="{FF2B5EF4-FFF2-40B4-BE49-F238E27FC236}">
                      <a16:creationId xmlns:a16="http://schemas.microsoft.com/office/drawing/2014/main" id="{B8E1A17F-A4FC-CB1C-C16E-BEB0B30C9AD4}"/>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sp>
        <p:nvSpPr>
          <p:cNvPr id="39" name="TextBox 38">
            <a:extLst>
              <a:ext uri="{FF2B5EF4-FFF2-40B4-BE49-F238E27FC236}">
                <a16:creationId xmlns:a16="http://schemas.microsoft.com/office/drawing/2014/main" id="{18313947-63C0-9D82-5A84-550F92DFB5DD}"/>
              </a:ext>
            </a:extLst>
          </p:cNvPr>
          <p:cNvSpPr txBox="1"/>
          <p:nvPr/>
        </p:nvSpPr>
        <p:spPr>
          <a:xfrm>
            <a:off x="830840" y="4943816"/>
            <a:ext cx="3635932" cy="646331"/>
          </a:xfrm>
          <a:prstGeom prst="rect">
            <a:avLst/>
          </a:prstGeom>
          <a:noFill/>
        </p:spPr>
        <p:txBody>
          <a:bodyPr wrap="none" rtlCol="0">
            <a:spAutoFit/>
          </a:bodyPr>
          <a:lstStyle/>
          <a:p>
            <a:r>
              <a:rPr lang="en-IN" sz="1800" b="1" dirty="0">
                <a:latin typeface="Bahnschrift" panose="020B0502040204020203" pitchFamily="34" charset="0"/>
              </a:rPr>
              <a:t>Diseases for Female on Location </a:t>
            </a:r>
          </a:p>
          <a:p>
            <a:endParaRPr lang="en-US" dirty="0"/>
          </a:p>
        </p:txBody>
      </p:sp>
      <p:sp>
        <p:nvSpPr>
          <p:cNvPr id="40" name="TextBox 39">
            <a:extLst>
              <a:ext uri="{FF2B5EF4-FFF2-40B4-BE49-F238E27FC236}">
                <a16:creationId xmlns:a16="http://schemas.microsoft.com/office/drawing/2014/main" id="{71A0F1B0-46B1-2023-76F1-F4FB13B673BA}"/>
              </a:ext>
            </a:extLst>
          </p:cNvPr>
          <p:cNvSpPr txBox="1"/>
          <p:nvPr/>
        </p:nvSpPr>
        <p:spPr>
          <a:xfrm>
            <a:off x="1146726" y="5518837"/>
            <a:ext cx="2781531" cy="677108"/>
          </a:xfrm>
          <a:prstGeom prst="rect">
            <a:avLst/>
          </a:prstGeom>
          <a:noFill/>
        </p:spPr>
        <p:txBody>
          <a:bodyPr wrap="none" rtlCol="0">
            <a:spAutoFit/>
          </a:bodyPr>
          <a:lstStyle/>
          <a:p>
            <a:r>
              <a:rPr lang="en-IN" sz="2000" b="1" dirty="0">
                <a:latin typeface="Bahnschrift" panose="020B0502040204020203" pitchFamily="34" charset="0"/>
              </a:rPr>
              <a:t>Age based on Location</a:t>
            </a:r>
            <a:endParaRPr lang="en-IN" sz="2000" b="0" dirty="0">
              <a:solidFill>
                <a:schemeClr val="tx1">
                  <a:lumMod val="95000"/>
                  <a:lumOff val="5000"/>
                </a:schemeClr>
              </a:solidFill>
              <a:effectLst/>
              <a:latin typeface="Bahnschrift" panose="020B0502040204020203" pitchFamily="34" charset="0"/>
            </a:endParaRPr>
          </a:p>
          <a:p>
            <a:endParaRPr lang="en-US" dirty="0"/>
          </a:p>
        </p:txBody>
      </p:sp>
      <p:pic>
        <p:nvPicPr>
          <p:cNvPr id="42" name="Picture 41" descr="A graph of different colored bars&#10;&#10;Description automatically generated">
            <a:extLst>
              <a:ext uri="{FF2B5EF4-FFF2-40B4-BE49-F238E27FC236}">
                <a16:creationId xmlns:a16="http://schemas.microsoft.com/office/drawing/2014/main" id="{5A8E07F6-8388-2202-182B-5BCF931F7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458" y="131250"/>
            <a:ext cx="5398266" cy="3801210"/>
          </a:xfrm>
          <a:prstGeom prst="rect">
            <a:avLst/>
          </a:prstGeom>
        </p:spPr>
      </p:pic>
      <p:pic>
        <p:nvPicPr>
          <p:cNvPr id="63" name="Picture 62" descr="A diagram of different colored lines&#10;&#10;Description automatically generated">
            <a:extLst>
              <a:ext uri="{FF2B5EF4-FFF2-40B4-BE49-F238E27FC236}">
                <a16:creationId xmlns:a16="http://schemas.microsoft.com/office/drawing/2014/main" id="{3CB16FC6-6A20-9030-0D1B-1924174C87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116" y="3978592"/>
            <a:ext cx="6344158" cy="2879408"/>
          </a:xfrm>
          <a:prstGeom prst="rect">
            <a:avLst/>
          </a:prstGeom>
        </p:spPr>
      </p:pic>
    </p:spTree>
    <p:extLst>
      <p:ext uri="{BB962C8B-B14F-4D97-AF65-F5344CB8AC3E}">
        <p14:creationId xmlns:p14="http://schemas.microsoft.com/office/powerpoint/2010/main" val="3405878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80195E0F-7075-E609-E9CA-E82E682578CF}"/>
              </a:ext>
            </a:extLst>
          </p:cNvPr>
          <p:cNvSpPr/>
          <p:nvPr/>
        </p:nvSpPr>
        <p:spPr>
          <a:xfrm>
            <a:off x="734118" y="3361217"/>
            <a:ext cx="4056023" cy="599582"/>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BDADA6E4-38D7-FD47-C3FD-97A0D399A8A3}"/>
              </a:ext>
            </a:extLst>
          </p:cNvPr>
          <p:cNvSpPr txBox="1"/>
          <p:nvPr/>
        </p:nvSpPr>
        <p:spPr>
          <a:xfrm>
            <a:off x="940912" y="1562867"/>
            <a:ext cx="3244143" cy="461665"/>
          </a:xfrm>
          <a:prstGeom prst="rect">
            <a:avLst/>
          </a:prstGeom>
          <a:noFill/>
        </p:spPr>
        <p:txBody>
          <a:bodyPr wrap="square" rtlCol="0">
            <a:spAutoFit/>
          </a:bodyPr>
          <a:lstStyle/>
          <a:p>
            <a:pPr algn="ctr"/>
            <a:r>
              <a:rPr lang="en-IN" sz="2400" b="1" dirty="0">
                <a:latin typeface="Bahnschrift" panose="020B0502040204020203" pitchFamily="34" charset="0"/>
              </a:rPr>
              <a:t>% of Diseases</a:t>
            </a:r>
          </a:p>
        </p:txBody>
      </p:sp>
      <p:sp>
        <p:nvSpPr>
          <p:cNvPr id="38" name="TextBox 37">
            <a:extLst>
              <a:ext uri="{FF2B5EF4-FFF2-40B4-BE49-F238E27FC236}">
                <a16:creationId xmlns:a16="http://schemas.microsoft.com/office/drawing/2014/main" id="{D9E4C1F6-0D57-DE98-88D2-9AD48E141A8F}"/>
              </a:ext>
            </a:extLst>
          </p:cNvPr>
          <p:cNvSpPr txBox="1"/>
          <p:nvPr/>
        </p:nvSpPr>
        <p:spPr>
          <a:xfrm>
            <a:off x="936068" y="2699992"/>
            <a:ext cx="3487155" cy="461665"/>
          </a:xfrm>
          <a:prstGeom prst="rect">
            <a:avLst/>
          </a:prstGeom>
          <a:noFill/>
        </p:spPr>
        <p:txBody>
          <a:bodyPr wrap="square" rtlCol="0">
            <a:spAutoFit/>
          </a:bodyPr>
          <a:lstStyle/>
          <a:p>
            <a:r>
              <a:rPr lang="en-IN" sz="2400" b="1" dirty="0">
                <a:latin typeface="Bahnschrift" panose="020B0502040204020203" pitchFamily="34" charset="0"/>
              </a:rPr>
              <a:t> Diseases based on Sex</a:t>
            </a:r>
            <a:endParaRPr lang="en-IN" sz="2400" b="0" dirty="0">
              <a:solidFill>
                <a:schemeClr val="tx1">
                  <a:lumMod val="95000"/>
                  <a:lumOff val="5000"/>
                </a:schemeClr>
              </a:solidFill>
              <a:effectLst/>
              <a:latin typeface="Bahnschrift" panose="020B0502040204020203" pitchFamily="34" charset="0"/>
            </a:endParaRPr>
          </a:p>
        </p:txBody>
      </p:sp>
      <p:sp>
        <p:nvSpPr>
          <p:cNvPr id="39" name="TextBox 38">
            <a:extLst>
              <a:ext uri="{FF2B5EF4-FFF2-40B4-BE49-F238E27FC236}">
                <a16:creationId xmlns:a16="http://schemas.microsoft.com/office/drawing/2014/main" id="{3DEDC0AC-FB13-E946-1C36-27859C196DE7}"/>
              </a:ext>
            </a:extLst>
          </p:cNvPr>
          <p:cNvSpPr txBox="1"/>
          <p:nvPr/>
        </p:nvSpPr>
        <p:spPr>
          <a:xfrm>
            <a:off x="373361" y="3396097"/>
            <a:ext cx="4612571" cy="461665"/>
          </a:xfrm>
          <a:prstGeom prst="rect">
            <a:avLst/>
          </a:prstGeom>
          <a:noFill/>
        </p:spPr>
        <p:txBody>
          <a:bodyPr wrap="square" rtlCol="0">
            <a:spAutoFit/>
          </a:bodyPr>
          <a:lstStyle/>
          <a:p>
            <a:pPr algn="ctr"/>
            <a:r>
              <a:rPr lang="en-IN" sz="2400" b="1" dirty="0">
                <a:solidFill>
                  <a:schemeClr val="bg1"/>
                </a:solidFill>
                <a:latin typeface="Bahnschrift" panose="020B0502040204020203" pitchFamily="34" charset="0"/>
              </a:rPr>
              <a:t> Diseases based on Location</a:t>
            </a:r>
            <a:endParaRPr lang="en-IN" sz="2400" b="0" dirty="0">
              <a:solidFill>
                <a:schemeClr val="bg1"/>
              </a:solidFill>
              <a:effectLst/>
              <a:latin typeface="Bahnschrift" panose="020B0502040204020203" pitchFamily="34" charset="0"/>
            </a:endParaRPr>
          </a:p>
        </p:txBody>
      </p:sp>
      <p:sp>
        <p:nvSpPr>
          <p:cNvPr id="40" name="TextBox 39">
            <a:extLst>
              <a:ext uri="{FF2B5EF4-FFF2-40B4-BE49-F238E27FC236}">
                <a16:creationId xmlns:a16="http://schemas.microsoft.com/office/drawing/2014/main" id="{2003E76A-40D3-C8FF-A9CD-FF0B3F1998CD}"/>
              </a:ext>
            </a:extLst>
          </p:cNvPr>
          <p:cNvSpPr txBox="1"/>
          <p:nvPr/>
        </p:nvSpPr>
        <p:spPr>
          <a:xfrm>
            <a:off x="706077" y="4140745"/>
            <a:ext cx="4112104" cy="430887"/>
          </a:xfrm>
          <a:prstGeom prst="rect">
            <a:avLst/>
          </a:prstGeom>
          <a:noFill/>
        </p:spPr>
        <p:txBody>
          <a:bodyPr wrap="square" rtlCol="0">
            <a:spAutoFit/>
          </a:bodyPr>
          <a:lstStyle/>
          <a:p>
            <a:pPr algn="ctr"/>
            <a:r>
              <a:rPr lang="en-IN" sz="2200" b="1" dirty="0">
                <a:latin typeface="Bahnschrift" panose="020B0502040204020203" pitchFamily="34" charset="0"/>
              </a:rPr>
              <a:t>Diseases for Male on Location </a:t>
            </a:r>
          </a:p>
        </p:txBody>
      </p:sp>
      <p:sp>
        <p:nvSpPr>
          <p:cNvPr id="41" name="TextBox 40">
            <a:extLst>
              <a:ext uri="{FF2B5EF4-FFF2-40B4-BE49-F238E27FC236}">
                <a16:creationId xmlns:a16="http://schemas.microsoft.com/office/drawing/2014/main" id="{FD15F45C-6666-CD11-EA6C-F2351CA6C1FC}"/>
              </a:ext>
            </a:extLst>
          </p:cNvPr>
          <p:cNvSpPr txBox="1"/>
          <p:nvPr/>
        </p:nvSpPr>
        <p:spPr>
          <a:xfrm>
            <a:off x="926797" y="2095797"/>
            <a:ext cx="3244143" cy="461665"/>
          </a:xfrm>
          <a:prstGeom prst="rect">
            <a:avLst/>
          </a:prstGeom>
          <a:noFill/>
        </p:spPr>
        <p:txBody>
          <a:bodyPr wrap="square" rtlCol="0">
            <a:spAutoFit/>
          </a:bodyPr>
          <a:lstStyle/>
          <a:p>
            <a:pPr algn="ctr"/>
            <a:r>
              <a:rPr lang="en-IN" sz="2400" b="1" dirty="0">
                <a:latin typeface="Bahnschrift" panose="020B0502040204020203" pitchFamily="34" charset="0"/>
              </a:rPr>
              <a:t>Age vs Disease</a:t>
            </a:r>
          </a:p>
        </p:txBody>
      </p:sp>
      <p:grpSp>
        <p:nvGrpSpPr>
          <p:cNvPr id="2" name="Group 1">
            <a:extLst>
              <a:ext uri="{FF2B5EF4-FFF2-40B4-BE49-F238E27FC236}">
                <a16:creationId xmlns:a16="http://schemas.microsoft.com/office/drawing/2014/main" id="{EE46BFED-6E80-9EF8-4411-28495F537BA6}"/>
              </a:ext>
            </a:extLst>
          </p:cNvPr>
          <p:cNvGrpSpPr/>
          <p:nvPr/>
        </p:nvGrpSpPr>
        <p:grpSpPr>
          <a:xfrm>
            <a:off x="-103864" y="-63307"/>
            <a:ext cx="945130" cy="27795737"/>
            <a:chOff x="-103864" y="-63307"/>
            <a:chExt cx="945130" cy="27795737"/>
          </a:xfrm>
        </p:grpSpPr>
        <p:grpSp>
          <p:nvGrpSpPr>
            <p:cNvPr id="3" name="Group 2">
              <a:extLst>
                <a:ext uri="{FF2B5EF4-FFF2-40B4-BE49-F238E27FC236}">
                  <a16:creationId xmlns:a16="http://schemas.microsoft.com/office/drawing/2014/main" id="{756C19CC-A514-8F09-3545-6F4CE3E4FCF9}"/>
                </a:ext>
              </a:extLst>
            </p:cNvPr>
            <p:cNvGrpSpPr/>
            <p:nvPr/>
          </p:nvGrpSpPr>
          <p:grpSpPr>
            <a:xfrm>
              <a:off x="-96639" y="-63307"/>
              <a:ext cx="925553" cy="6962879"/>
              <a:chOff x="-95860" y="-26758"/>
              <a:chExt cx="925553" cy="6962879"/>
            </a:xfrm>
          </p:grpSpPr>
          <p:sp>
            <p:nvSpPr>
              <p:cNvPr id="25" name="Rectangle 24">
                <a:extLst>
                  <a:ext uri="{FF2B5EF4-FFF2-40B4-BE49-F238E27FC236}">
                    <a16:creationId xmlns:a16="http://schemas.microsoft.com/office/drawing/2014/main" id="{2DCFE4E2-99FA-FCF6-45E7-F150A64F00A7}"/>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6" name="Picture 25" descr="A close-up of a logo&#10;&#10;Description automatically generated">
                <a:extLst>
                  <a:ext uri="{FF2B5EF4-FFF2-40B4-BE49-F238E27FC236}">
                    <a16:creationId xmlns:a16="http://schemas.microsoft.com/office/drawing/2014/main" id="{C24453EF-D8AC-D447-81E7-709E00391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7" name="Group 26">
                <a:extLst>
                  <a:ext uri="{FF2B5EF4-FFF2-40B4-BE49-F238E27FC236}">
                    <a16:creationId xmlns:a16="http://schemas.microsoft.com/office/drawing/2014/main" id="{268B65B4-4CB5-FC8C-1490-B9C98F9BC943}"/>
                  </a:ext>
                </a:extLst>
              </p:cNvPr>
              <p:cNvGrpSpPr/>
              <p:nvPr/>
            </p:nvGrpSpPr>
            <p:grpSpPr>
              <a:xfrm>
                <a:off x="-95860" y="970095"/>
                <a:ext cx="925553" cy="5966026"/>
                <a:chOff x="-105661" y="902851"/>
                <a:chExt cx="925553" cy="5966026"/>
              </a:xfrm>
            </p:grpSpPr>
            <p:sp>
              <p:nvSpPr>
                <p:cNvPr id="29" name="Rectangle 28">
                  <a:extLst>
                    <a:ext uri="{FF2B5EF4-FFF2-40B4-BE49-F238E27FC236}">
                      <a16:creationId xmlns:a16="http://schemas.microsoft.com/office/drawing/2014/main" id="{BD72D18D-682B-CD34-9CC1-3EF9896F37BD}"/>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 name="Text Box 2">
                  <a:extLst>
                    <a:ext uri="{FF2B5EF4-FFF2-40B4-BE49-F238E27FC236}">
                      <a16:creationId xmlns:a16="http://schemas.microsoft.com/office/drawing/2014/main" id="{DBE598E1-4722-4BA0-6E80-668091F7B9A6}"/>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31" name="Text Box 2">
                  <a:extLst>
                    <a:ext uri="{FF2B5EF4-FFF2-40B4-BE49-F238E27FC236}">
                      <a16:creationId xmlns:a16="http://schemas.microsoft.com/office/drawing/2014/main" id="{847E91BA-9D2B-BBC8-8FE3-5DBC9808F3F9}"/>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4" name="Group 3">
              <a:extLst>
                <a:ext uri="{FF2B5EF4-FFF2-40B4-BE49-F238E27FC236}">
                  <a16:creationId xmlns:a16="http://schemas.microsoft.com/office/drawing/2014/main" id="{1889D248-D8EB-D7E3-0776-122A2858291E}"/>
                </a:ext>
              </a:extLst>
            </p:cNvPr>
            <p:cNvGrpSpPr/>
            <p:nvPr/>
          </p:nvGrpSpPr>
          <p:grpSpPr>
            <a:xfrm>
              <a:off x="-84287" y="6882775"/>
              <a:ext cx="925553" cy="6962879"/>
              <a:chOff x="-95860" y="-26758"/>
              <a:chExt cx="925553" cy="6962879"/>
            </a:xfrm>
          </p:grpSpPr>
          <p:sp>
            <p:nvSpPr>
              <p:cNvPr id="19" name="Rectangle 18">
                <a:extLst>
                  <a:ext uri="{FF2B5EF4-FFF2-40B4-BE49-F238E27FC236}">
                    <a16:creationId xmlns:a16="http://schemas.microsoft.com/office/drawing/2014/main" id="{7A4073EA-64E4-B7E4-5D57-9385A04D6170}"/>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20" name="Picture 19" descr="A close-up of a logo&#10;&#10;Description automatically generated">
                <a:extLst>
                  <a:ext uri="{FF2B5EF4-FFF2-40B4-BE49-F238E27FC236}">
                    <a16:creationId xmlns:a16="http://schemas.microsoft.com/office/drawing/2014/main" id="{6173E1CB-8E88-0A8E-CE0D-27F0C1E4E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21" name="Group 20">
                <a:extLst>
                  <a:ext uri="{FF2B5EF4-FFF2-40B4-BE49-F238E27FC236}">
                    <a16:creationId xmlns:a16="http://schemas.microsoft.com/office/drawing/2014/main" id="{FF86F9E4-0EB4-8B2B-E514-DA1D2612431F}"/>
                  </a:ext>
                </a:extLst>
              </p:cNvPr>
              <p:cNvGrpSpPr/>
              <p:nvPr/>
            </p:nvGrpSpPr>
            <p:grpSpPr>
              <a:xfrm>
                <a:off x="-95860" y="970095"/>
                <a:ext cx="925553" cy="5966026"/>
                <a:chOff x="-105661" y="902851"/>
                <a:chExt cx="925553" cy="5966026"/>
              </a:xfrm>
            </p:grpSpPr>
            <p:sp>
              <p:nvSpPr>
                <p:cNvPr id="22" name="Rectangle 21">
                  <a:extLst>
                    <a:ext uri="{FF2B5EF4-FFF2-40B4-BE49-F238E27FC236}">
                      <a16:creationId xmlns:a16="http://schemas.microsoft.com/office/drawing/2014/main" id="{D699F29B-1F31-5077-3E96-CCC54FD49CF1}"/>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Text Box 2">
                  <a:extLst>
                    <a:ext uri="{FF2B5EF4-FFF2-40B4-BE49-F238E27FC236}">
                      <a16:creationId xmlns:a16="http://schemas.microsoft.com/office/drawing/2014/main" id="{8B66FF9F-B6DE-242B-042E-CB9FC5B590A3}"/>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24" name="Text Box 2">
                  <a:extLst>
                    <a:ext uri="{FF2B5EF4-FFF2-40B4-BE49-F238E27FC236}">
                      <a16:creationId xmlns:a16="http://schemas.microsoft.com/office/drawing/2014/main" id="{26E20AAE-9E8B-6CBE-193F-8FBD45D1C2BF}"/>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5" name="Group 4">
              <a:extLst>
                <a:ext uri="{FF2B5EF4-FFF2-40B4-BE49-F238E27FC236}">
                  <a16:creationId xmlns:a16="http://schemas.microsoft.com/office/drawing/2014/main" id="{DB9354FF-5195-CD3B-2F45-87617D3AF659}"/>
                </a:ext>
              </a:extLst>
            </p:cNvPr>
            <p:cNvGrpSpPr/>
            <p:nvPr/>
          </p:nvGrpSpPr>
          <p:grpSpPr>
            <a:xfrm>
              <a:off x="-103864" y="13845654"/>
              <a:ext cx="925553" cy="6962879"/>
              <a:chOff x="-95860" y="-26758"/>
              <a:chExt cx="925553" cy="6962879"/>
            </a:xfrm>
          </p:grpSpPr>
          <p:sp>
            <p:nvSpPr>
              <p:cNvPr id="13" name="Rectangle 12">
                <a:extLst>
                  <a:ext uri="{FF2B5EF4-FFF2-40B4-BE49-F238E27FC236}">
                    <a16:creationId xmlns:a16="http://schemas.microsoft.com/office/drawing/2014/main" id="{079ACA66-14EB-939E-7054-C7AE0B9D977D}"/>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14" name="Picture 13" descr="A close-up of a logo&#10;&#10;Description automatically generated">
                <a:extLst>
                  <a:ext uri="{FF2B5EF4-FFF2-40B4-BE49-F238E27FC236}">
                    <a16:creationId xmlns:a16="http://schemas.microsoft.com/office/drawing/2014/main" id="{EA644794-78EA-164D-27CD-7C08F1EE8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15" name="Group 14">
                <a:extLst>
                  <a:ext uri="{FF2B5EF4-FFF2-40B4-BE49-F238E27FC236}">
                    <a16:creationId xmlns:a16="http://schemas.microsoft.com/office/drawing/2014/main" id="{65855311-6409-DD80-6219-DB9A02DD7B9D}"/>
                  </a:ext>
                </a:extLst>
              </p:cNvPr>
              <p:cNvGrpSpPr/>
              <p:nvPr/>
            </p:nvGrpSpPr>
            <p:grpSpPr>
              <a:xfrm>
                <a:off x="-95860" y="970095"/>
                <a:ext cx="925553" cy="5966026"/>
                <a:chOff x="-105661" y="902851"/>
                <a:chExt cx="925553" cy="5966026"/>
              </a:xfrm>
            </p:grpSpPr>
            <p:sp>
              <p:nvSpPr>
                <p:cNvPr id="16" name="Rectangle 15">
                  <a:extLst>
                    <a:ext uri="{FF2B5EF4-FFF2-40B4-BE49-F238E27FC236}">
                      <a16:creationId xmlns:a16="http://schemas.microsoft.com/office/drawing/2014/main" id="{CE490C79-9712-DA1B-FC2F-E46446431A0B}"/>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Text Box 2">
                  <a:extLst>
                    <a:ext uri="{FF2B5EF4-FFF2-40B4-BE49-F238E27FC236}">
                      <a16:creationId xmlns:a16="http://schemas.microsoft.com/office/drawing/2014/main" id="{9F9F8252-F459-3BD2-B63C-5E917D4CE093}"/>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8" name="Text Box 2">
                  <a:extLst>
                    <a:ext uri="{FF2B5EF4-FFF2-40B4-BE49-F238E27FC236}">
                      <a16:creationId xmlns:a16="http://schemas.microsoft.com/office/drawing/2014/main" id="{19D25BA5-761A-58D8-0267-10AE6AEEC192}"/>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nvGrpSpPr>
            <p:cNvPr id="6" name="Group 5">
              <a:extLst>
                <a:ext uri="{FF2B5EF4-FFF2-40B4-BE49-F238E27FC236}">
                  <a16:creationId xmlns:a16="http://schemas.microsoft.com/office/drawing/2014/main" id="{53BD70A6-C121-52B8-0CB2-B75763668AAE}"/>
                </a:ext>
              </a:extLst>
            </p:cNvPr>
            <p:cNvGrpSpPr/>
            <p:nvPr/>
          </p:nvGrpSpPr>
          <p:grpSpPr>
            <a:xfrm>
              <a:off x="-103864" y="20769551"/>
              <a:ext cx="925553" cy="6962879"/>
              <a:chOff x="-95860" y="-26758"/>
              <a:chExt cx="925553" cy="6962879"/>
            </a:xfrm>
          </p:grpSpPr>
          <p:sp>
            <p:nvSpPr>
              <p:cNvPr id="7" name="Rectangle 6">
                <a:extLst>
                  <a:ext uri="{FF2B5EF4-FFF2-40B4-BE49-F238E27FC236}">
                    <a16:creationId xmlns:a16="http://schemas.microsoft.com/office/drawing/2014/main" id="{050469EE-EF59-2746-DDC2-42CC6EB0F24F}"/>
                  </a:ext>
                </a:extLst>
              </p:cNvPr>
              <p:cNvSpPr/>
              <p:nvPr/>
            </p:nvSpPr>
            <p:spPr>
              <a:xfrm>
                <a:off x="-19368" y="485910"/>
                <a:ext cx="797276" cy="2207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8" name="Picture 7" descr="A close-up of a logo&#10;&#10;Description automatically generated">
                <a:extLst>
                  <a:ext uri="{FF2B5EF4-FFF2-40B4-BE49-F238E27FC236}">
                    <a16:creationId xmlns:a16="http://schemas.microsoft.com/office/drawing/2014/main" id="{9509CFDF-CD47-6EEA-3D49-A8E4E170C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 y="-26758"/>
                <a:ext cx="814037" cy="527303"/>
              </a:xfrm>
              <a:prstGeom prst="rect">
                <a:avLst/>
              </a:prstGeom>
            </p:spPr>
          </p:pic>
          <p:grpSp>
            <p:nvGrpSpPr>
              <p:cNvPr id="9" name="Group 8">
                <a:extLst>
                  <a:ext uri="{FF2B5EF4-FFF2-40B4-BE49-F238E27FC236}">
                    <a16:creationId xmlns:a16="http://schemas.microsoft.com/office/drawing/2014/main" id="{C5C6C4BA-43E9-C301-ECDF-8195DE5B4943}"/>
                  </a:ext>
                </a:extLst>
              </p:cNvPr>
              <p:cNvGrpSpPr/>
              <p:nvPr/>
            </p:nvGrpSpPr>
            <p:grpSpPr>
              <a:xfrm>
                <a:off x="-95860" y="970095"/>
                <a:ext cx="925553" cy="5966026"/>
                <a:chOff x="-105661" y="902851"/>
                <a:chExt cx="925553" cy="5966026"/>
              </a:xfrm>
            </p:grpSpPr>
            <p:sp>
              <p:nvSpPr>
                <p:cNvPr id="10" name="Rectangle 9">
                  <a:extLst>
                    <a:ext uri="{FF2B5EF4-FFF2-40B4-BE49-F238E27FC236}">
                      <a16:creationId xmlns:a16="http://schemas.microsoft.com/office/drawing/2014/main" id="{11F6F3BE-9550-4F36-8904-DF8F30836BC7}"/>
                    </a:ext>
                  </a:extLst>
                </p:cNvPr>
                <p:cNvSpPr/>
                <p:nvPr/>
              </p:nvSpPr>
              <p:spPr>
                <a:xfrm>
                  <a:off x="-19368" y="4751477"/>
                  <a:ext cx="778012" cy="2117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Text Box 2">
                  <a:extLst>
                    <a:ext uri="{FF2B5EF4-FFF2-40B4-BE49-F238E27FC236}">
                      <a16:creationId xmlns:a16="http://schemas.microsoft.com/office/drawing/2014/main" id="{CFB62556-315B-635B-CC2F-80B5BB380906}"/>
                    </a:ext>
                  </a:extLst>
                </p:cNvPr>
                <p:cNvSpPr txBox="1">
                  <a:spLocks noChangeArrowheads="1"/>
                </p:cNvSpPr>
                <p:nvPr/>
              </p:nvSpPr>
              <p:spPr bwMode="auto">
                <a:xfrm rot="16200000">
                  <a:off x="-2143855" y="3396598"/>
                  <a:ext cx="5457494"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HEALTHCARE            SOLUTION</a:t>
                  </a:r>
                </a:p>
              </p:txBody>
            </p:sp>
            <p:sp>
              <p:nvSpPr>
                <p:cNvPr id="12" name="Text Box 2">
                  <a:extLst>
                    <a:ext uri="{FF2B5EF4-FFF2-40B4-BE49-F238E27FC236}">
                      <a16:creationId xmlns:a16="http://schemas.microsoft.com/office/drawing/2014/main" id="{52915427-1FBD-F2D4-A440-346B89C7F050}"/>
                    </a:ext>
                  </a:extLst>
                </p:cNvPr>
                <p:cNvSpPr txBox="1">
                  <a:spLocks noChangeArrowheads="1"/>
                </p:cNvSpPr>
                <p:nvPr/>
              </p:nvSpPr>
              <p:spPr bwMode="auto">
                <a:xfrm rot="16200000">
                  <a:off x="-663535" y="3542497"/>
                  <a:ext cx="1585747" cy="470000"/>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RTWO        </a:t>
                  </a:r>
                </a:p>
              </p:txBody>
            </p:sp>
          </p:grpSp>
        </p:grpSp>
      </p:grpSp>
      <p:sp>
        <p:nvSpPr>
          <p:cNvPr id="32" name="TextBox 31">
            <a:extLst>
              <a:ext uri="{FF2B5EF4-FFF2-40B4-BE49-F238E27FC236}">
                <a16:creationId xmlns:a16="http://schemas.microsoft.com/office/drawing/2014/main" id="{81EED8AE-649C-5C5D-D811-C66A451E750E}"/>
              </a:ext>
            </a:extLst>
          </p:cNvPr>
          <p:cNvSpPr txBox="1"/>
          <p:nvPr/>
        </p:nvSpPr>
        <p:spPr>
          <a:xfrm>
            <a:off x="797861" y="4772279"/>
            <a:ext cx="4014240" cy="677108"/>
          </a:xfrm>
          <a:prstGeom prst="rect">
            <a:avLst/>
          </a:prstGeom>
          <a:noFill/>
        </p:spPr>
        <p:txBody>
          <a:bodyPr wrap="none" rtlCol="0">
            <a:spAutoFit/>
          </a:bodyPr>
          <a:lstStyle/>
          <a:p>
            <a:r>
              <a:rPr lang="en-IN" sz="2000" b="1" dirty="0">
                <a:latin typeface="Bahnschrift" panose="020B0502040204020203" pitchFamily="34" charset="0"/>
              </a:rPr>
              <a:t>Diseases for Female on Location </a:t>
            </a:r>
          </a:p>
          <a:p>
            <a:endParaRPr lang="en-US" dirty="0"/>
          </a:p>
        </p:txBody>
      </p:sp>
      <p:sp>
        <p:nvSpPr>
          <p:cNvPr id="33" name="TextBox 32">
            <a:extLst>
              <a:ext uri="{FF2B5EF4-FFF2-40B4-BE49-F238E27FC236}">
                <a16:creationId xmlns:a16="http://schemas.microsoft.com/office/drawing/2014/main" id="{A79D5142-2700-3C24-7DDD-398AC8AD8122}"/>
              </a:ext>
            </a:extLst>
          </p:cNvPr>
          <p:cNvSpPr txBox="1"/>
          <p:nvPr/>
        </p:nvSpPr>
        <p:spPr>
          <a:xfrm>
            <a:off x="1335543" y="5362727"/>
            <a:ext cx="2781531" cy="677108"/>
          </a:xfrm>
          <a:prstGeom prst="rect">
            <a:avLst/>
          </a:prstGeom>
          <a:noFill/>
        </p:spPr>
        <p:txBody>
          <a:bodyPr wrap="none" rtlCol="0">
            <a:spAutoFit/>
          </a:bodyPr>
          <a:lstStyle/>
          <a:p>
            <a:r>
              <a:rPr lang="en-IN" sz="2000" b="1" dirty="0">
                <a:latin typeface="Bahnschrift" panose="020B0502040204020203" pitchFamily="34" charset="0"/>
              </a:rPr>
              <a:t>Age based on Location</a:t>
            </a:r>
            <a:endParaRPr lang="en-IN" sz="2000" b="0" dirty="0">
              <a:solidFill>
                <a:schemeClr val="tx1">
                  <a:lumMod val="95000"/>
                  <a:lumOff val="5000"/>
                </a:schemeClr>
              </a:solidFill>
              <a:effectLst/>
              <a:latin typeface="Bahnschrift" panose="020B0502040204020203" pitchFamily="34" charset="0"/>
            </a:endParaRPr>
          </a:p>
          <a:p>
            <a:endParaRPr lang="en-US" dirty="0"/>
          </a:p>
        </p:txBody>
      </p:sp>
      <p:pic>
        <p:nvPicPr>
          <p:cNvPr id="35" name="Picture 34" descr="A graph of disease distribution&#10;&#10;Description automatically generated">
            <a:extLst>
              <a:ext uri="{FF2B5EF4-FFF2-40B4-BE49-F238E27FC236}">
                <a16:creationId xmlns:a16="http://schemas.microsoft.com/office/drawing/2014/main" id="{5532C2A7-CC0B-3D23-6A90-0DFD6A674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1542" y="1"/>
            <a:ext cx="3848659" cy="2267098"/>
          </a:xfrm>
          <a:prstGeom prst="rect">
            <a:avLst/>
          </a:prstGeom>
        </p:spPr>
      </p:pic>
      <p:pic>
        <p:nvPicPr>
          <p:cNvPr id="62" name="Picture 61" descr="A graph of disease distribution&#10;&#10;Description automatically generated">
            <a:extLst>
              <a:ext uri="{FF2B5EF4-FFF2-40B4-BE49-F238E27FC236}">
                <a16:creationId xmlns:a16="http://schemas.microsoft.com/office/drawing/2014/main" id="{17320F69-7BCC-6709-0654-435EDAF5B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101" y="2330421"/>
            <a:ext cx="3206090" cy="1846213"/>
          </a:xfrm>
          <a:prstGeom prst="rect">
            <a:avLst/>
          </a:prstGeom>
        </p:spPr>
      </p:pic>
      <p:pic>
        <p:nvPicPr>
          <p:cNvPr id="64" name="Picture 63" descr="A graph of disease distribution&#10;&#10;Description automatically generated">
            <a:extLst>
              <a:ext uri="{FF2B5EF4-FFF2-40B4-BE49-F238E27FC236}">
                <a16:creationId xmlns:a16="http://schemas.microsoft.com/office/drawing/2014/main" id="{D59C0A75-B61B-58FE-8843-BE2E7766DF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2622" y="2269919"/>
            <a:ext cx="3696808" cy="2148397"/>
          </a:xfrm>
          <a:prstGeom prst="rect">
            <a:avLst/>
          </a:prstGeom>
        </p:spPr>
      </p:pic>
      <p:pic>
        <p:nvPicPr>
          <p:cNvPr id="66" name="Picture 65" descr="A graph of disease distribution&#10;&#10;Description automatically generated">
            <a:extLst>
              <a:ext uri="{FF2B5EF4-FFF2-40B4-BE49-F238E27FC236}">
                <a16:creationId xmlns:a16="http://schemas.microsoft.com/office/drawing/2014/main" id="{BCF51DFD-C3F3-1B9E-7497-79E2CC95BF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3601" y="4447705"/>
            <a:ext cx="2978399" cy="1737188"/>
          </a:xfrm>
          <a:prstGeom prst="rect">
            <a:avLst/>
          </a:prstGeom>
        </p:spPr>
      </p:pic>
      <p:pic>
        <p:nvPicPr>
          <p:cNvPr id="68" name="Picture 67" descr="A green and blue squares&#10;&#10;Description automatically generated">
            <a:extLst>
              <a:ext uri="{FF2B5EF4-FFF2-40B4-BE49-F238E27FC236}">
                <a16:creationId xmlns:a16="http://schemas.microsoft.com/office/drawing/2014/main" id="{6260BFE4-DDF9-EC6C-88AE-FE29B26EAA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2169" y="5522249"/>
            <a:ext cx="2181132" cy="1205680"/>
          </a:xfrm>
          <a:prstGeom prst="rect">
            <a:avLst/>
          </a:prstGeom>
        </p:spPr>
      </p:pic>
      <p:pic>
        <p:nvPicPr>
          <p:cNvPr id="70" name="Picture 69" descr="A green and blue squares&#10;&#10;Description automatically generated">
            <a:extLst>
              <a:ext uri="{FF2B5EF4-FFF2-40B4-BE49-F238E27FC236}">
                <a16:creationId xmlns:a16="http://schemas.microsoft.com/office/drawing/2014/main" id="{4151B440-B420-6921-1AA2-030691D217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5932" y="5614136"/>
            <a:ext cx="2018415" cy="1173241"/>
          </a:xfrm>
          <a:prstGeom prst="rect">
            <a:avLst/>
          </a:prstGeom>
        </p:spPr>
      </p:pic>
      <p:pic>
        <p:nvPicPr>
          <p:cNvPr id="72" name="Picture 71" descr="A graph showing a number of disease distribution&#10;&#10;Description automatically generated with medium confidence">
            <a:extLst>
              <a:ext uri="{FF2B5EF4-FFF2-40B4-BE49-F238E27FC236}">
                <a16:creationId xmlns:a16="http://schemas.microsoft.com/office/drawing/2014/main" id="{B3FD0318-7846-6136-4173-BC4C7A4C7C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0108" y="4356188"/>
            <a:ext cx="1805389" cy="1034975"/>
          </a:xfrm>
          <a:prstGeom prst="rect">
            <a:avLst/>
          </a:prstGeom>
        </p:spPr>
      </p:pic>
      <p:pic>
        <p:nvPicPr>
          <p:cNvPr id="74" name="Picture 73" descr="A graph of a disease distribution&#10;&#10;Description automatically generated">
            <a:extLst>
              <a:ext uri="{FF2B5EF4-FFF2-40B4-BE49-F238E27FC236}">
                <a16:creationId xmlns:a16="http://schemas.microsoft.com/office/drawing/2014/main" id="{68A86E0B-FCE8-0116-4A76-002EF7BB55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55852" y="0"/>
            <a:ext cx="3888563" cy="2211753"/>
          </a:xfrm>
          <a:prstGeom prst="rect">
            <a:avLst/>
          </a:prstGeom>
        </p:spPr>
      </p:pic>
      <p:pic>
        <p:nvPicPr>
          <p:cNvPr id="138" name="Picture 137" descr="A graph showing different colored squares&#10;&#10;Description automatically generated">
            <a:extLst>
              <a:ext uri="{FF2B5EF4-FFF2-40B4-BE49-F238E27FC236}">
                <a16:creationId xmlns:a16="http://schemas.microsoft.com/office/drawing/2014/main" id="{32DE6932-F28A-2726-0B76-DB9169DFE0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50136" y="4205307"/>
            <a:ext cx="2533741" cy="1476047"/>
          </a:xfrm>
          <a:prstGeom prst="rect">
            <a:avLst/>
          </a:prstGeom>
        </p:spPr>
      </p:pic>
    </p:spTree>
    <p:extLst>
      <p:ext uri="{BB962C8B-B14F-4D97-AF65-F5344CB8AC3E}">
        <p14:creationId xmlns:p14="http://schemas.microsoft.com/office/powerpoint/2010/main" val="3630351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TM02892315[[fn=Wisp]]</Template>
  <TotalTime>1646</TotalTime>
  <Words>626</Words>
  <Application>Microsoft Macintosh PowerPoint</Application>
  <PresentationFormat>Widescreen</PresentationFormat>
  <Paragraphs>160</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ADLaM Display</vt:lpstr>
      <vt:lpstr>Arial</vt:lpstr>
      <vt:lpstr>Bahnschrift</vt:lpstr>
      <vt:lpstr>Bahnschrift SemiBold Condensed</vt:lpstr>
      <vt:lpstr>Calibri</vt:lpstr>
      <vt:lpstr>Segoe UI Variable Display Semib</vt:lpstr>
      <vt:lpstr>The Hand Bold</vt:lpstr>
      <vt:lpstr>The Serif Hand Black</vt:lpstr>
      <vt:lpstr>SketchyVTI</vt:lpstr>
      <vt:lpstr>KARNATAKA DISEASE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Board Transfer Ceremony 2023-24</dc:title>
  <dc:creator>RAKSHITH RAVISANKAR - 210968162</dc:creator>
  <cp:lastModifiedBy>ADITYA RAJ - 210968136</cp:lastModifiedBy>
  <cp:revision>43</cp:revision>
  <dcterms:created xsi:type="dcterms:W3CDTF">2023-09-02T09:52:12Z</dcterms:created>
  <dcterms:modified xsi:type="dcterms:W3CDTF">2023-12-13T10:42:57Z</dcterms:modified>
</cp:coreProperties>
</file>